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0" r:id="rId1"/>
  </p:sldMasterIdLst>
  <p:notesMasterIdLst>
    <p:notesMasterId r:id="rId22"/>
  </p:notesMasterIdLst>
  <p:handoutMasterIdLst>
    <p:handoutMasterId r:id="rId23"/>
  </p:handoutMasterIdLst>
  <p:sldIdLst>
    <p:sldId id="326" r:id="rId2"/>
    <p:sldId id="291" r:id="rId3"/>
    <p:sldId id="292" r:id="rId4"/>
    <p:sldId id="311" r:id="rId5"/>
    <p:sldId id="293" r:id="rId6"/>
    <p:sldId id="313" r:id="rId7"/>
    <p:sldId id="314" r:id="rId8"/>
    <p:sldId id="295" r:id="rId9"/>
    <p:sldId id="308" r:id="rId10"/>
    <p:sldId id="315" r:id="rId11"/>
    <p:sldId id="316" r:id="rId12"/>
    <p:sldId id="318" r:id="rId13"/>
    <p:sldId id="296" r:id="rId14"/>
    <p:sldId id="319" r:id="rId15"/>
    <p:sldId id="320" r:id="rId16"/>
    <p:sldId id="325" r:id="rId17"/>
    <p:sldId id="321" r:id="rId18"/>
    <p:sldId id="322" r:id="rId19"/>
    <p:sldId id="323" r:id="rId20"/>
    <p:sldId id="324" r:id="rId21"/>
  </p:sldIdLst>
  <p:sldSz cx="9144000" cy="6858000" type="screen4x3"/>
  <p:notesSz cx="7315200" cy="9601200"/>
  <p:defaultTextStyle>
    <a:defPPr>
      <a:defRPr lang="en-US"/>
    </a:defPPr>
    <a:lvl1pPr algn="l" rtl="0" fontAlgn="base">
      <a:spcBef>
        <a:spcPct val="0"/>
      </a:spcBef>
      <a:spcAft>
        <a:spcPct val="0"/>
      </a:spcAft>
      <a:defRPr sz="2000" kern="1200">
        <a:solidFill>
          <a:schemeClr val="tx1"/>
        </a:solidFill>
        <a:latin typeface="Arial" charset="0"/>
        <a:ea typeface="ＭＳ Ｐゴシック" charset="-128"/>
        <a:cs typeface="+mn-cs"/>
      </a:defRPr>
    </a:lvl1pPr>
    <a:lvl2pPr marL="457200" algn="l" rtl="0" fontAlgn="base">
      <a:spcBef>
        <a:spcPct val="0"/>
      </a:spcBef>
      <a:spcAft>
        <a:spcPct val="0"/>
      </a:spcAft>
      <a:defRPr sz="2000" kern="1200">
        <a:solidFill>
          <a:schemeClr val="tx1"/>
        </a:solidFill>
        <a:latin typeface="Arial" charset="0"/>
        <a:ea typeface="ＭＳ Ｐゴシック" charset="-128"/>
        <a:cs typeface="+mn-cs"/>
      </a:defRPr>
    </a:lvl2pPr>
    <a:lvl3pPr marL="914400" algn="l" rtl="0" fontAlgn="base">
      <a:spcBef>
        <a:spcPct val="0"/>
      </a:spcBef>
      <a:spcAft>
        <a:spcPct val="0"/>
      </a:spcAft>
      <a:defRPr sz="2000" kern="1200">
        <a:solidFill>
          <a:schemeClr val="tx1"/>
        </a:solidFill>
        <a:latin typeface="Arial" charset="0"/>
        <a:ea typeface="ＭＳ Ｐゴシック" charset="-128"/>
        <a:cs typeface="+mn-cs"/>
      </a:defRPr>
    </a:lvl3pPr>
    <a:lvl4pPr marL="1371600" algn="l" rtl="0" fontAlgn="base">
      <a:spcBef>
        <a:spcPct val="0"/>
      </a:spcBef>
      <a:spcAft>
        <a:spcPct val="0"/>
      </a:spcAft>
      <a:defRPr sz="2000" kern="1200">
        <a:solidFill>
          <a:schemeClr val="tx1"/>
        </a:solidFill>
        <a:latin typeface="Arial" charset="0"/>
        <a:ea typeface="ＭＳ Ｐゴシック" charset="-128"/>
        <a:cs typeface="+mn-cs"/>
      </a:defRPr>
    </a:lvl4pPr>
    <a:lvl5pPr marL="1828800" algn="l" rtl="0" fontAlgn="base">
      <a:spcBef>
        <a:spcPct val="0"/>
      </a:spcBef>
      <a:spcAft>
        <a:spcPct val="0"/>
      </a:spcAft>
      <a:defRPr sz="2000" kern="1200">
        <a:solidFill>
          <a:schemeClr val="tx1"/>
        </a:solidFill>
        <a:latin typeface="Arial" charset="0"/>
        <a:ea typeface="ＭＳ Ｐゴシック" charset="-128"/>
        <a:cs typeface="+mn-cs"/>
      </a:defRPr>
    </a:lvl5pPr>
    <a:lvl6pPr marL="2286000" algn="l" defTabSz="914400" rtl="0" eaLnBrk="1" latinLnBrk="0" hangingPunct="1">
      <a:defRPr sz="2000" kern="1200">
        <a:solidFill>
          <a:schemeClr val="tx1"/>
        </a:solidFill>
        <a:latin typeface="Arial" charset="0"/>
        <a:ea typeface="ＭＳ Ｐゴシック" charset="-128"/>
        <a:cs typeface="+mn-cs"/>
      </a:defRPr>
    </a:lvl6pPr>
    <a:lvl7pPr marL="2743200" algn="l" defTabSz="914400" rtl="0" eaLnBrk="1" latinLnBrk="0" hangingPunct="1">
      <a:defRPr sz="2000" kern="1200">
        <a:solidFill>
          <a:schemeClr val="tx1"/>
        </a:solidFill>
        <a:latin typeface="Arial" charset="0"/>
        <a:ea typeface="ＭＳ Ｐゴシック" charset="-128"/>
        <a:cs typeface="+mn-cs"/>
      </a:defRPr>
    </a:lvl7pPr>
    <a:lvl8pPr marL="3200400" algn="l" defTabSz="914400" rtl="0" eaLnBrk="1" latinLnBrk="0" hangingPunct="1">
      <a:defRPr sz="2000" kern="1200">
        <a:solidFill>
          <a:schemeClr val="tx1"/>
        </a:solidFill>
        <a:latin typeface="Arial" charset="0"/>
        <a:ea typeface="ＭＳ Ｐゴシック" charset="-128"/>
        <a:cs typeface="+mn-cs"/>
      </a:defRPr>
    </a:lvl8pPr>
    <a:lvl9pPr marL="3657600" algn="l" defTabSz="914400" rtl="0" eaLnBrk="1" latinLnBrk="0" hangingPunct="1">
      <a:defRPr sz="2000"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65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50" d="100"/>
          <a:sy n="50" d="100"/>
        </p:scale>
        <p:origin x="-1096" y="-3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10" cy="7201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3170238" cy="479425"/>
          </a:xfrm>
          <a:prstGeom prst="rect">
            <a:avLst/>
          </a:prstGeom>
          <a:noFill/>
          <a:ln>
            <a:noFill/>
          </a:ln>
          <a:effectLst/>
          <a:extLst/>
        </p:spPr>
        <p:txBody>
          <a:bodyPr vert="horz" wrap="square" lIns="96661" tIns="48331" rIns="96661" bIns="48331" numCol="1" anchor="t" anchorCtr="0" compatLnSpc="1">
            <a:prstTxWarp prst="textNoShape">
              <a:avLst/>
            </a:prstTxWarp>
          </a:bodyPr>
          <a:lstStyle>
            <a:lvl1pPr>
              <a:defRPr sz="1300" noProof="1">
                <a:latin typeface="Times New Roman" charset="0"/>
                <a:ea typeface="ＭＳ Ｐゴシック" charset="0"/>
                <a:cs typeface="+mn-cs"/>
              </a:defRPr>
            </a:lvl1pPr>
          </a:lstStyle>
          <a:p>
            <a:pPr>
              <a:defRPr/>
            </a:pPr>
            <a:endParaRPr dirty="0"/>
          </a:p>
        </p:txBody>
      </p:sp>
      <p:sp>
        <p:nvSpPr>
          <p:cNvPr id="81923" name="Rectangle 3"/>
          <p:cNvSpPr>
            <a:spLocks noGrp="1" noChangeArrowheads="1"/>
          </p:cNvSpPr>
          <p:nvPr>
            <p:ph type="dt" sz="quarter" idx="1"/>
          </p:nvPr>
        </p:nvSpPr>
        <p:spPr bwMode="auto">
          <a:xfrm>
            <a:off x="4143375" y="0"/>
            <a:ext cx="3170238" cy="479425"/>
          </a:xfrm>
          <a:prstGeom prst="rect">
            <a:avLst/>
          </a:prstGeom>
          <a:noFill/>
          <a:ln>
            <a:noFill/>
          </a:ln>
          <a:effectLst/>
          <a:extLst/>
        </p:spPr>
        <p:txBody>
          <a:bodyPr vert="horz" wrap="square" lIns="96661" tIns="48331" rIns="96661" bIns="48331" numCol="1" anchor="t" anchorCtr="0" compatLnSpc="1">
            <a:prstTxWarp prst="textNoShape">
              <a:avLst/>
            </a:prstTxWarp>
          </a:bodyPr>
          <a:lstStyle>
            <a:lvl1pPr algn="r">
              <a:defRPr sz="1300" noProof="1">
                <a:latin typeface="Times New Roman" charset="0"/>
                <a:ea typeface="ＭＳ Ｐゴシック" charset="0"/>
                <a:cs typeface="+mn-cs"/>
              </a:defRPr>
            </a:lvl1pPr>
          </a:lstStyle>
          <a:p>
            <a:pPr>
              <a:defRPr/>
            </a:pPr>
            <a:endParaRPr dirty="0"/>
          </a:p>
        </p:txBody>
      </p:sp>
      <p:sp>
        <p:nvSpPr>
          <p:cNvPr id="81924" name="Rectangle 4"/>
          <p:cNvSpPr>
            <a:spLocks noGrp="1" noChangeArrowheads="1"/>
          </p:cNvSpPr>
          <p:nvPr>
            <p:ph type="ftr" sz="quarter" idx="2"/>
          </p:nvPr>
        </p:nvSpPr>
        <p:spPr bwMode="auto">
          <a:xfrm>
            <a:off x="0" y="9120188"/>
            <a:ext cx="3170238" cy="479425"/>
          </a:xfrm>
          <a:prstGeom prst="rect">
            <a:avLst/>
          </a:prstGeom>
          <a:noFill/>
          <a:ln>
            <a:noFill/>
          </a:ln>
          <a:effectLst/>
          <a:extLst/>
        </p:spPr>
        <p:txBody>
          <a:bodyPr vert="horz" wrap="square" lIns="96661" tIns="48331" rIns="96661" bIns="48331" numCol="1" anchor="b" anchorCtr="0" compatLnSpc="1">
            <a:prstTxWarp prst="textNoShape">
              <a:avLst/>
            </a:prstTxWarp>
          </a:bodyPr>
          <a:lstStyle>
            <a:lvl1pPr>
              <a:defRPr sz="1300" noProof="1">
                <a:latin typeface="Times New Roman" charset="0"/>
                <a:ea typeface="ＭＳ Ｐゴシック" charset="0"/>
                <a:cs typeface="+mn-cs"/>
              </a:defRPr>
            </a:lvl1pPr>
          </a:lstStyle>
          <a:p>
            <a:pPr>
              <a:defRPr/>
            </a:pPr>
            <a:endParaRPr dirty="0"/>
          </a:p>
        </p:txBody>
      </p:sp>
      <p:sp>
        <p:nvSpPr>
          <p:cNvPr id="81925" name="Rectangle 5"/>
          <p:cNvSpPr>
            <a:spLocks noGrp="1" noChangeArrowheads="1"/>
          </p:cNvSpPr>
          <p:nvPr>
            <p:ph type="sldNum" sz="quarter" idx="3"/>
          </p:nvPr>
        </p:nvSpPr>
        <p:spPr bwMode="auto">
          <a:xfrm>
            <a:off x="4143375" y="9120188"/>
            <a:ext cx="3170238" cy="479425"/>
          </a:xfrm>
          <a:prstGeom prst="rect">
            <a:avLst/>
          </a:prstGeom>
          <a:noFill/>
          <a:ln>
            <a:noFill/>
          </a:ln>
          <a:effectLst/>
          <a:extLst/>
        </p:spPr>
        <p:txBody>
          <a:bodyPr vert="horz" wrap="square" lIns="96661" tIns="48331" rIns="96661" bIns="48331" numCol="1" anchor="b" anchorCtr="0" compatLnSpc="1">
            <a:prstTxWarp prst="textNoShape">
              <a:avLst/>
            </a:prstTxWarp>
          </a:bodyPr>
          <a:lstStyle>
            <a:lvl1pPr algn="r">
              <a:defRPr sz="1300" noProof="1">
                <a:latin typeface="Times New Roman" charset="0"/>
              </a:defRPr>
            </a:lvl1pPr>
          </a:lstStyle>
          <a:p>
            <a:fld id="{A63A6A1E-5383-406B-A044-2601DBD2C347}" type="slidenum">
              <a:rPr/>
              <a:pPr/>
              <a:t>‹#›</a:t>
            </a:fld>
            <a:endParaRPr lang="en-US" dirty="0"/>
          </a:p>
        </p:txBody>
      </p:sp>
    </p:spTree>
    <p:extLst>
      <p:ext uri="{BB962C8B-B14F-4D97-AF65-F5344CB8AC3E}">
        <p14:creationId xmlns:p14="http://schemas.microsoft.com/office/powerpoint/2010/main" val="39551859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170238" cy="479425"/>
          </a:xfrm>
          <a:prstGeom prst="rect">
            <a:avLst/>
          </a:prstGeom>
          <a:noFill/>
          <a:ln>
            <a:noFill/>
          </a:ln>
          <a:effectLst/>
          <a:extLst/>
        </p:spPr>
        <p:txBody>
          <a:bodyPr vert="horz" wrap="square" lIns="96661" tIns="48331" rIns="96661" bIns="48331" numCol="1" anchor="t" anchorCtr="0" compatLnSpc="1">
            <a:prstTxWarp prst="textNoShape">
              <a:avLst/>
            </a:prstTxWarp>
          </a:bodyPr>
          <a:lstStyle>
            <a:lvl1pPr>
              <a:defRPr sz="1300">
                <a:latin typeface="Times New Roman" charset="0"/>
                <a:ea typeface="ＭＳ Ｐゴシック" charset="0"/>
                <a:cs typeface="+mn-cs"/>
              </a:defRPr>
            </a:lvl1pPr>
          </a:lstStyle>
          <a:p>
            <a:pPr>
              <a:defRPr/>
            </a:pPr>
            <a:endParaRPr lang="de-DE"/>
          </a:p>
        </p:txBody>
      </p:sp>
      <p:sp>
        <p:nvSpPr>
          <p:cNvPr id="8195" name="Rectangle 3"/>
          <p:cNvSpPr>
            <a:spLocks noGrp="1" noChangeArrowheads="1"/>
          </p:cNvSpPr>
          <p:nvPr>
            <p:ph type="dt" idx="1"/>
          </p:nvPr>
        </p:nvSpPr>
        <p:spPr bwMode="auto">
          <a:xfrm>
            <a:off x="4143375" y="0"/>
            <a:ext cx="3170238" cy="479425"/>
          </a:xfrm>
          <a:prstGeom prst="rect">
            <a:avLst/>
          </a:prstGeom>
          <a:noFill/>
          <a:ln>
            <a:noFill/>
          </a:ln>
          <a:effectLst/>
          <a:extLst/>
        </p:spPr>
        <p:txBody>
          <a:bodyPr vert="horz" wrap="square" lIns="96661" tIns="48331" rIns="96661" bIns="48331" numCol="1" anchor="t" anchorCtr="0" compatLnSpc="1">
            <a:prstTxWarp prst="textNoShape">
              <a:avLst/>
            </a:prstTxWarp>
          </a:bodyPr>
          <a:lstStyle>
            <a:lvl1pPr algn="r">
              <a:defRPr sz="1300">
                <a:latin typeface="Times New Roman" charset="0"/>
                <a:ea typeface="ＭＳ Ｐゴシック" charset="0"/>
                <a:cs typeface="+mn-cs"/>
              </a:defRPr>
            </a:lvl1pPr>
          </a:lstStyle>
          <a:p>
            <a:pPr>
              <a:defRPr/>
            </a:pPr>
            <a:endParaRPr lang="de-DE"/>
          </a:p>
        </p:txBody>
      </p:sp>
      <p:sp>
        <p:nvSpPr>
          <p:cNvPr id="143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731838" y="4560888"/>
            <a:ext cx="5851525" cy="4319587"/>
          </a:xfrm>
          <a:prstGeom prst="rect">
            <a:avLst/>
          </a:prstGeom>
          <a:noFill/>
          <a:ln>
            <a:noFill/>
          </a:ln>
          <a:effectLst/>
          <a:extLst/>
        </p:spPr>
        <p:txBody>
          <a:bodyPr vert="horz" wrap="square" lIns="96661" tIns="48331" rIns="96661" bIns="48331"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8198" name="Rectangle 6"/>
          <p:cNvSpPr>
            <a:spLocks noGrp="1" noChangeArrowheads="1"/>
          </p:cNvSpPr>
          <p:nvPr>
            <p:ph type="ftr" sz="quarter" idx="4"/>
          </p:nvPr>
        </p:nvSpPr>
        <p:spPr bwMode="auto">
          <a:xfrm>
            <a:off x="0" y="9120188"/>
            <a:ext cx="3170238" cy="479425"/>
          </a:xfrm>
          <a:prstGeom prst="rect">
            <a:avLst/>
          </a:prstGeom>
          <a:noFill/>
          <a:ln>
            <a:noFill/>
          </a:ln>
          <a:effectLst/>
          <a:extLst/>
        </p:spPr>
        <p:txBody>
          <a:bodyPr vert="horz" wrap="square" lIns="96661" tIns="48331" rIns="96661" bIns="48331" numCol="1" anchor="b" anchorCtr="0" compatLnSpc="1">
            <a:prstTxWarp prst="textNoShape">
              <a:avLst/>
            </a:prstTxWarp>
          </a:bodyPr>
          <a:lstStyle>
            <a:lvl1pPr>
              <a:defRPr sz="1300">
                <a:latin typeface="Times New Roman" charset="0"/>
                <a:ea typeface="ＭＳ Ｐゴシック" charset="0"/>
                <a:cs typeface="+mn-cs"/>
              </a:defRPr>
            </a:lvl1pPr>
          </a:lstStyle>
          <a:p>
            <a:pPr>
              <a:defRPr/>
            </a:pPr>
            <a:endParaRPr lang="de-DE"/>
          </a:p>
        </p:txBody>
      </p:sp>
      <p:sp>
        <p:nvSpPr>
          <p:cNvPr id="8199" name="Rectangle 7"/>
          <p:cNvSpPr>
            <a:spLocks noGrp="1" noChangeArrowheads="1"/>
          </p:cNvSpPr>
          <p:nvPr>
            <p:ph type="sldNum" sz="quarter" idx="5"/>
          </p:nvPr>
        </p:nvSpPr>
        <p:spPr bwMode="auto">
          <a:xfrm>
            <a:off x="4143375" y="9120188"/>
            <a:ext cx="3170238" cy="479425"/>
          </a:xfrm>
          <a:prstGeom prst="rect">
            <a:avLst/>
          </a:prstGeom>
          <a:noFill/>
          <a:ln>
            <a:noFill/>
          </a:ln>
          <a:effectLst/>
          <a:extLst/>
        </p:spPr>
        <p:txBody>
          <a:bodyPr vert="horz" wrap="square" lIns="96661" tIns="48331" rIns="96661" bIns="48331" numCol="1" anchor="b" anchorCtr="0" compatLnSpc="1">
            <a:prstTxWarp prst="textNoShape">
              <a:avLst/>
            </a:prstTxWarp>
          </a:bodyPr>
          <a:lstStyle>
            <a:lvl1pPr algn="r">
              <a:defRPr sz="1300">
                <a:latin typeface="Times New Roman" charset="0"/>
              </a:defRPr>
            </a:lvl1pPr>
          </a:lstStyle>
          <a:p>
            <a:fld id="{739BB8A3-B954-4D2E-B712-9B14CB263CD8}" type="slidenum">
              <a:rPr lang="de-DE"/>
              <a:pPr/>
              <a:t>‹#›</a:t>
            </a:fld>
            <a:endParaRPr lang="de-DE"/>
          </a:p>
        </p:txBody>
      </p:sp>
    </p:spTree>
    <p:extLst>
      <p:ext uri="{BB962C8B-B14F-4D97-AF65-F5344CB8AC3E}">
        <p14:creationId xmlns:p14="http://schemas.microsoft.com/office/powerpoint/2010/main" val="40105060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miter lim="800000"/>
            <a:headEnd/>
            <a:tailEnd/>
          </a:ln>
        </p:spPr>
        <p:txBody>
          <a:bodyPr/>
          <a:lstStyle/>
          <a:p>
            <a:fld id="{039E8315-B104-476C-AB5E-AC33BEC3A6EB}" type="slidenum">
              <a:rPr lang="de-DE"/>
              <a:pPr/>
              <a:t>2</a:t>
            </a:fld>
            <a:endParaRPr lang="de-DE"/>
          </a:p>
        </p:txBody>
      </p:sp>
      <p:sp>
        <p:nvSpPr>
          <p:cNvPr id="18435" name="Rectangle 2"/>
          <p:cNvSpPr>
            <a:spLocks noGrp="1" noRot="1" noChangeAspect="1" noChangeArrowheads="1" noTextEdit="1"/>
          </p:cNvSpPr>
          <p:nvPr>
            <p:ph type="sldImg"/>
          </p:nvPr>
        </p:nvSpPr>
        <p:spPr>
          <a:xfrm>
            <a:off x="1257300" y="720725"/>
            <a:ext cx="4802188" cy="3602038"/>
          </a:xfrm>
          <a:ln/>
        </p:spPr>
      </p:sp>
      <p:sp>
        <p:nvSpPr>
          <p:cNvPr id="18436" name="Rectangle 3"/>
          <p:cNvSpPr>
            <a:spLocks noGrp="1" noChangeArrowheads="1"/>
          </p:cNvSpPr>
          <p:nvPr>
            <p:ph type="body" idx="1"/>
          </p:nvPr>
        </p:nvSpPr>
        <p:spPr>
          <a:xfrm>
            <a:off x="974725" y="4560888"/>
            <a:ext cx="5365750" cy="4319587"/>
          </a:xfrm>
          <a:noFill/>
        </p:spPr>
        <p:txBody>
          <a:bodyPr/>
          <a:lstStyle/>
          <a:p>
            <a:pPr eaLnBrk="1" hangingPunct="1"/>
            <a:r>
              <a:rPr lang="en-US" dirty="0" smtClean="0">
                <a:ea typeface="ＭＳ Ｐゴシック" charset="-128"/>
              </a:rPr>
              <a:t>Notes: Risk behaviors, ranging from alcohol and other drug abuse to aggression and violence, imperil safety for students and staff, and undermine the teaching and learning climate.  Positive Youth Development (PYD) strategies help simultaneously to reduce risk behaviors, promote thriving, and stimulate school success by building positive relationships, opportunities, skills, values, and self-perceptions in students and school communities. </a:t>
            </a:r>
          </a:p>
          <a:p>
            <a:pPr eaLnBrk="1" hangingPunct="1"/>
            <a:endParaRPr lang="en-US" noProof="1" smtClean="0">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lstStyle/>
          <a:p>
            <a:endParaRPr lang="en-US" dirty="0" smtClean="0">
              <a:ea typeface="ＭＳ Ｐゴシック" charset="-128"/>
            </a:endParaRPr>
          </a:p>
        </p:txBody>
      </p:sp>
      <p:sp>
        <p:nvSpPr>
          <p:cNvPr id="25604" name="Slide Number Placeholder 3"/>
          <p:cNvSpPr>
            <a:spLocks noGrp="1"/>
          </p:cNvSpPr>
          <p:nvPr>
            <p:ph type="sldNum" sz="quarter" idx="5"/>
          </p:nvPr>
        </p:nvSpPr>
        <p:spPr>
          <a:noFill/>
          <a:ln>
            <a:miter lim="800000"/>
            <a:headEnd/>
            <a:tailEnd/>
          </a:ln>
        </p:spPr>
        <p:txBody>
          <a:bodyPr/>
          <a:lstStyle/>
          <a:p>
            <a:fld id="{5D2FDD2B-CD78-4E99-B417-B70CD9123D1B}" type="slidenum">
              <a:rPr lang="de-DE"/>
              <a:pPr/>
              <a:t>8</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7" descr="SSSTA-logo.png"/>
          <p:cNvPicPr>
            <a:picLocks noChangeAspect="1"/>
          </p:cNvPicPr>
          <p:nvPr userDrawn="1"/>
        </p:nvPicPr>
        <p:blipFill>
          <a:blip r:embed="rId3"/>
          <a:srcRect/>
          <a:stretch>
            <a:fillRect/>
          </a:stretch>
        </p:blipFill>
        <p:spPr bwMode="auto">
          <a:xfrm>
            <a:off x="6700838" y="6173788"/>
            <a:ext cx="2138362" cy="581025"/>
          </a:xfrm>
          <a:prstGeom prst="rect">
            <a:avLst/>
          </a:prstGeom>
          <a:noFill/>
          <a:ln w="9525">
            <a:noFill/>
            <a:miter lim="800000"/>
            <a:headEnd/>
            <a:tailEnd/>
          </a:ln>
        </p:spPr>
      </p:pic>
      <p:sp>
        <p:nvSpPr>
          <p:cNvPr id="12292" name="Rectangle 7"/>
          <p:cNvSpPr>
            <a:spLocks noGrp="1" noChangeArrowheads="1"/>
          </p:cNvSpPr>
          <p:nvPr>
            <p:ph type="ctrTitle"/>
          </p:nvPr>
        </p:nvSpPr>
        <p:spPr>
          <a:xfrm>
            <a:off x="863600" y="566116"/>
            <a:ext cx="7485063" cy="960438"/>
          </a:xfrm>
        </p:spPr>
        <p:txBody>
          <a:bodyPr anchor="t"/>
          <a:lstStyle>
            <a:lvl1pPr>
              <a:defRPr sz="3200">
                <a:solidFill>
                  <a:schemeClr val="bg1"/>
                </a:solidFill>
              </a:defRPr>
            </a:lvl1pPr>
          </a:lstStyle>
          <a:p>
            <a:pPr lvl="0"/>
            <a:r>
              <a:rPr lang="de-DE" noProof="0" dirty="0" smtClean="0"/>
              <a:t>Titelmasterformat durch Klicken bearbeiten</a:t>
            </a:r>
          </a:p>
        </p:txBody>
      </p:sp>
      <p:sp>
        <p:nvSpPr>
          <p:cNvPr id="12293" name="Rectangle 12"/>
          <p:cNvSpPr>
            <a:spLocks noGrp="1" noChangeArrowheads="1"/>
          </p:cNvSpPr>
          <p:nvPr>
            <p:ph type="subTitle" idx="1"/>
          </p:nvPr>
        </p:nvSpPr>
        <p:spPr>
          <a:xfrm>
            <a:off x="863600" y="1610691"/>
            <a:ext cx="7510463" cy="565150"/>
          </a:xfrm>
        </p:spPr>
        <p:txBody>
          <a:bodyPr/>
          <a:lstStyle>
            <a:lvl1pPr marL="0" indent="0">
              <a:buFont typeface="Wingdings" charset="0"/>
              <a:buNone/>
              <a:defRPr sz="2200" b="0">
                <a:solidFill>
                  <a:schemeClr val="bg1"/>
                </a:solidFill>
              </a:defRPr>
            </a:lvl1pPr>
          </a:lstStyle>
          <a:p>
            <a:pPr lvl="0"/>
            <a:r>
              <a:rPr lang="de-DE" noProof="0" smtClean="0"/>
              <a:t>Formatvorlage des Untertitelmasters durch Klicken bearbeiten</a:t>
            </a:r>
          </a:p>
        </p:txBody>
      </p:sp>
    </p:spTree>
  </p:cSld>
  <p:clrMapOvr>
    <a:masterClrMapping/>
  </p:clrMapOvr>
  <p:transition xmlns:p14="http://schemas.microsoft.com/office/powerpoint/2010/mai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ftr" sz="quarter" idx="10"/>
          </p:nvPr>
        </p:nvSpPr>
        <p:spPr>
          <a:ln/>
        </p:spPr>
        <p:txBody>
          <a:bodyPr/>
          <a:lstStyle>
            <a:lvl1pPr>
              <a:defRPr/>
            </a:lvl1pPr>
          </a:lstStyle>
          <a:p>
            <a:pPr>
              <a:defRPr/>
            </a:pPr>
            <a:endParaRPr lang="de-DE"/>
          </a:p>
        </p:txBody>
      </p:sp>
    </p:spTree>
  </p:cSld>
  <p:clrMapOvr>
    <a:masterClrMapping/>
  </p:clrMapOvr>
  <p:transition xmlns:p14="http://schemas.microsoft.com/office/powerpoint/2010/mai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8775" y="147638"/>
            <a:ext cx="2130425" cy="5857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14325" y="147638"/>
            <a:ext cx="6242050" cy="5857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ftr" sz="quarter" idx="10"/>
          </p:nvPr>
        </p:nvSpPr>
        <p:spPr>
          <a:ln/>
        </p:spPr>
        <p:txBody>
          <a:bodyPr/>
          <a:lstStyle>
            <a:lvl1pPr>
              <a:defRPr/>
            </a:lvl1pPr>
          </a:lstStyle>
          <a:p>
            <a:pPr>
              <a:defRPr/>
            </a:pPr>
            <a:endParaRPr lang="de-DE"/>
          </a:p>
        </p:txBody>
      </p:sp>
    </p:spTree>
  </p:cSld>
  <p:clrMapOvr>
    <a:masterClrMapping/>
  </p:clrMapOvr>
  <p:transition xmlns:p14="http://schemas.microsoft.com/office/powerpoint/2010/mai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defRPr/>
            </a:pPr>
            <a:endParaRPr lang="de-DE"/>
          </a:p>
        </p:txBody>
      </p:sp>
    </p:spTree>
  </p:cSld>
  <p:clrMapOvr>
    <a:masterClrMapping/>
  </p:clrMapOvr>
  <p:transition xmlns:p14="http://schemas.microsoft.com/office/powerpoint/2010/mai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ftr" sz="quarter" idx="10"/>
          </p:nvPr>
        </p:nvSpPr>
        <p:spPr>
          <a:ln/>
        </p:spPr>
        <p:txBody>
          <a:bodyPr/>
          <a:lstStyle>
            <a:lvl1pPr>
              <a:defRPr/>
            </a:lvl1pPr>
          </a:lstStyle>
          <a:p>
            <a:pPr>
              <a:defRPr/>
            </a:pPr>
            <a:endParaRPr lang="de-DE"/>
          </a:p>
        </p:txBody>
      </p:sp>
    </p:spTree>
  </p:cSld>
  <p:clrMapOvr>
    <a:masterClrMapping/>
  </p:clrMapOvr>
  <p:transition xmlns:p14="http://schemas.microsoft.com/office/powerpoint/2010/mai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14325" y="1614488"/>
            <a:ext cx="4186238"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963" y="1614488"/>
            <a:ext cx="418623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ftr" sz="quarter" idx="10"/>
          </p:nvPr>
        </p:nvSpPr>
        <p:spPr>
          <a:ln/>
        </p:spPr>
        <p:txBody>
          <a:bodyPr/>
          <a:lstStyle>
            <a:lvl1pPr>
              <a:defRPr/>
            </a:lvl1pPr>
          </a:lstStyle>
          <a:p>
            <a:pPr>
              <a:defRPr/>
            </a:pPr>
            <a:endParaRPr lang="de-DE"/>
          </a:p>
        </p:txBody>
      </p:sp>
    </p:spTree>
  </p:cSld>
  <p:clrMapOvr>
    <a:masterClrMapping/>
  </p:clrMapOvr>
  <p:transition xmlns:p14="http://schemas.microsoft.com/office/powerpoint/2010/mai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ftr" sz="quarter" idx="10"/>
          </p:nvPr>
        </p:nvSpPr>
        <p:spPr>
          <a:ln/>
        </p:spPr>
        <p:txBody>
          <a:bodyPr/>
          <a:lstStyle>
            <a:lvl1pPr>
              <a:defRPr/>
            </a:lvl1pPr>
          </a:lstStyle>
          <a:p>
            <a:pPr>
              <a:defRPr/>
            </a:pPr>
            <a:endParaRPr lang="de-DE"/>
          </a:p>
        </p:txBody>
      </p:sp>
    </p:spTree>
  </p:cSld>
  <p:clrMapOvr>
    <a:masterClrMapping/>
  </p:clrMapOvr>
  <p:transition xmlns:p14="http://schemas.microsoft.com/office/powerpoint/2010/mai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ftr" sz="quarter" idx="10"/>
          </p:nvPr>
        </p:nvSpPr>
        <p:spPr>
          <a:ln/>
        </p:spPr>
        <p:txBody>
          <a:bodyPr/>
          <a:lstStyle>
            <a:lvl1pPr>
              <a:defRPr/>
            </a:lvl1pPr>
          </a:lstStyle>
          <a:p>
            <a:pPr>
              <a:defRPr/>
            </a:pPr>
            <a:endParaRPr lang="de-DE"/>
          </a:p>
        </p:txBody>
      </p:sp>
    </p:spTree>
  </p:cSld>
  <p:clrMapOvr>
    <a:masterClrMapping/>
  </p:clrMapOvr>
  <p:transition xmlns:p14="http://schemas.microsoft.com/office/powerpoint/2010/mai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ftr" sz="quarter" idx="10"/>
          </p:nvPr>
        </p:nvSpPr>
        <p:spPr>
          <a:ln/>
        </p:spPr>
        <p:txBody>
          <a:bodyPr/>
          <a:lstStyle>
            <a:lvl1pPr>
              <a:defRPr/>
            </a:lvl1pPr>
          </a:lstStyle>
          <a:p>
            <a:pPr>
              <a:defRPr/>
            </a:pPr>
            <a:endParaRPr lang="de-DE"/>
          </a:p>
        </p:txBody>
      </p:sp>
    </p:spTree>
  </p:cSld>
  <p:clrMapOvr>
    <a:masterClrMapping/>
  </p:clrMapOvr>
  <p:transition xmlns:p14="http://schemas.microsoft.com/office/powerpoint/2010/mai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ftr" sz="quarter" idx="10"/>
          </p:nvPr>
        </p:nvSpPr>
        <p:spPr>
          <a:ln/>
        </p:spPr>
        <p:txBody>
          <a:bodyPr/>
          <a:lstStyle>
            <a:lvl1pPr>
              <a:defRPr/>
            </a:lvl1pPr>
          </a:lstStyle>
          <a:p>
            <a:pPr>
              <a:defRPr/>
            </a:pPr>
            <a:endParaRPr lang="de-DE"/>
          </a:p>
        </p:txBody>
      </p:sp>
    </p:spTree>
  </p:cSld>
  <p:clrMapOvr>
    <a:masterClrMapping/>
  </p:clrMapOvr>
  <p:transition xmlns:p14="http://schemas.microsoft.com/office/powerpoint/2010/mai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ftr" sz="quarter" idx="10"/>
          </p:nvPr>
        </p:nvSpPr>
        <p:spPr>
          <a:ln/>
        </p:spPr>
        <p:txBody>
          <a:bodyPr/>
          <a:lstStyle>
            <a:lvl1pPr>
              <a:defRPr/>
            </a:lvl1pPr>
          </a:lstStyle>
          <a:p>
            <a:pPr>
              <a:defRPr/>
            </a:pPr>
            <a:endParaRPr lang="de-DE"/>
          </a:p>
        </p:txBody>
      </p:sp>
    </p:spTree>
  </p:cSld>
  <p:clrMapOvr>
    <a:masterClrMapping/>
  </p:clrMapOvr>
  <p:transition xmlns:p14="http://schemas.microsoft.com/office/powerpoint/2010/main" spd="med">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5"/>
          <p:cNvSpPr>
            <a:spLocks noChangeArrowheads="1"/>
          </p:cNvSpPr>
          <p:nvPr/>
        </p:nvSpPr>
        <p:spPr bwMode="gray">
          <a:xfrm>
            <a:off x="2162175" y="6408738"/>
            <a:ext cx="4784725" cy="247650"/>
          </a:xfrm>
          <a:prstGeom prst="rect">
            <a:avLst/>
          </a:prstGeom>
          <a:noFill/>
          <a:ln w="9525">
            <a:noFill/>
            <a:miter lim="800000"/>
            <a:headEnd/>
            <a:tailEnd/>
          </a:ln>
        </p:spPr>
        <p:txBody>
          <a:bodyPr/>
          <a:lstStyle/>
          <a:p>
            <a:pPr algn="ctr">
              <a:defRPr/>
            </a:pPr>
            <a:endParaRPr lang="en-US" sz="1000" dirty="0"/>
          </a:p>
        </p:txBody>
      </p:sp>
      <p:sp>
        <p:nvSpPr>
          <p:cNvPr id="1027" name="Rectangle 7"/>
          <p:cNvSpPr>
            <a:spLocks noGrp="1" noChangeArrowheads="1"/>
          </p:cNvSpPr>
          <p:nvPr>
            <p:ph type="title"/>
          </p:nvPr>
        </p:nvSpPr>
        <p:spPr bwMode="gray">
          <a:xfrm>
            <a:off x="314325" y="147638"/>
            <a:ext cx="5535613" cy="600075"/>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r>
              <a:rPr lang="de-DE" smtClean="0"/>
              <a:t>Klicken Sie, um das Titelformat zu bearbeiten</a:t>
            </a:r>
          </a:p>
        </p:txBody>
      </p:sp>
      <p:sp>
        <p:nvSpPr>
          <p:cNvPr id="11269" name="Rectangle 10"/>
          <p:cNvSpPr>
            <a:spLocks noGrp="1" noChangeArrowheads="1"/>
          </p:cNvSpPr>
          <p:nvPr>
            <p:ph type="ftr" sz="quarter" idx="3"/>
          </p:nvPr>
        </p:nvSpPr>
        <p:spPr bwMode="gray">
          <a:xfrm>
            <a:off x="219075" y="6408738"/>
            <a:ext cx="1343025" cy="24765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000">
                <a:latin typeface="Arial" charset="0"/>
                <a:ea typeface="ＭＳ Ｐゴシック" charset="-128"/>
                <a:cs typeface="+mn-cs"/>
              </a:defRPr>
            </a:lvl1pPr>
          </a:lstStyle>
          <a:p>
            <a:pPr>
              <a:defRPr/>
            </a:pPr>
            <a:endParaRPr lang="de-DE"/>
          </a:p>
        </p:txBody>
      </p:sp>
      <p:sp>
        <p:nvSpPr>
          <p:cNvPr id="1029" name="Rectangle 12"/>
          <p:cNvSpPr>
            <a:spLocks noGrp="1" noChangeArrowheads="1"/>
          </p:cNvSpPr>
          <p:nvPr>
            <p:ph type="body" idx="1"/>
          </p:nvPr>
        </p:nvSpPr>
        <p:spPr bwMode="gray">
          <a:xfrm>
            <a:off x="314325" y="1614488"/>
            <a:ext cx="8524875" cy="439102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die Formate des Vorlagentextes zu bearbeiten</a:t>
            </a:r>
          </a:p>
          <a:p>
            <a:pPr lvl="1"/>
            <a:r>
              <a:rPr lang="de-DE" smtClean="0"/>
              <a:t>Zweite Ebene</a:t>
            </a:r>
          </a:p>
          <a:p>
            <a:pPr lvl="2"/>
            <a:r>
              <a:rPr lang="de-DE" smtClean="0"/>
              <a:t>Dritte Ebene</a:t>
            </a:r>
          </a:p>
          <a:p>
            <a:pPr lvl="3"/>
            <a:r>
              <a:rPr lang="de-DE" smtClean="0"/>
              <a:t>Vierte Ebene</a:t>
            </a:r>
          </a:p>
        </p:txBody>
      </p:sp>
      <p:pic>
        <p:nvPicPr>
          <p:cNvPr id="1030" name="Picture 6" descr="SSSTA-logo.png"/>
          <p:cNvPicPr>
            <a:picLocks noChangeAspect="1"/>
          </p:cNvPicPr>
          <p:nvPr/>
        </p:nvPicPr>
        <p:blipFill>
          <a:blip r:embed="rId14"/>
          <a:srcRect/>
          <a:stretch>
            <a:fillRect/>
          </a:stretch>
        </p:blipFill>
        <p:spPr bwMode="auto">
          <a:xfrm>
            <a:off x="6700838" y="6173788"/>
            <a:ext cx="2138362" cy="5810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59" r:id="rId1"/>
    <p:sldLayoutId id="2147483960"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Lst>
  <p:transition xmlns:p14="http://schemas.microsoft.com/office/powerpoint/2010/main" spd="med">
    <p:fade/>
  </p:transition>
  <p:hf hdr="0" ftr="0" dt="0"/>
  <p:txStyles>
    <p:titleStyle>
      <a:lvl1pPr algn="l" rtl="0" eaLnBrk="0" fontAlgn="base" hangingPunct="0">
        <a:lnSpc>
          <a:spcPct val="95000"/>
        </a:lnSpc>
        <a:spcBef>
          <a:spcPct val="0"/>
        </a:spcBef>
        <a:spcAft>
          <a:spcPct val="0"/>
        </a:spcAft>
        <a:defRPr sz="2400" b="1">
          <a:solidFill>
            <a:srgbClr val="FFFFFF"/>
          </a:solidFill>
          <a:latin typeface="+mj-lt"/>
          <a:ea typeface="+mj-ea"/>
          <a:cs typeface="ＭＳ Ｐゴシック" charset="-128"/>
        </a:defRPr>
      </a:lvl1pPr>
      <a:lvl2pPr algn="l" rtl="0" eaLnBrk="0" fontAlgn="base" hangingPunct="0">
        <a:lnSpc>
          <a:spcPct val="95000"/>
        </a:lnSpc>
        <a:spcBef>
          <a:spcPct val="0"/>
        </a:spcBef>
        <a:spcAft>
          <a:spcPct val="0"/>
        </a:spcAft>
        <a:defRPr sz="2400" b="1">
          <a:solidFill>
            <a:srgbClr val="FFFFFF"/>
          </a:solidFill>
          <a:latin typeface="Arial" charset="0"/>
          <a:ea typeface="ＭＳ Ｐゴシック" charset="0"/>
          <a:cs typeface="ＭＳ Ｐゴシック" charset="-128"/>
        </a:defRPr>
      </a:lvl2pPr>
      <a:lvl3pPr algn="l" rtl="0" eaLnBrk="0" fontAlgn="base" hangingPunct="0">
        <a:lnSpc>
          <a:spcPct val="95000"/>
        </a:lnSpc>
        <a:spcBef>
          <a:spcPct val="0"/>
        </a:spcBef>
        <a:spcAft>
          <a:spcPct val="0"/>
        </a:spcAft>
        <a:defRPr sz="2400" b="1">
          <a:solidFill>
            <a:srgbClr val="FFFFFF"/>
          </a:solidFill>
          <a:latin typeface="Arial" charset="0"/>
          <a:ea typeface="ＭＳ Ｐゴシック" charset="0"/>
          <a:cs typeface="ＭＳ Ｐゴシック" charset="-128"/>
        </a:defRPr>
      </a:lvl3pPr>
      <a:lvl4pPr algn="l" rtl="0" eaLnBrk="0" fontAlgn="base" hangingPunct="0">
        <a:lnSpc>
          <a:spcPct val="95000"/>
        </a:lnSpc>
        <a:spcBef>
          <a:spcPct val="0"/>
        </a:spcBef>
        <a:spcAft>
          <a:spcPct val="0"/>
        </a:spcAft>
        <a:defRPr sz="2400" b="1">
          <a:solidFill>
            <a:srgbClr val="FFFFFF"/>
          </a:solidFill>
          <a:latin typeface="Arial" charset="0"/>
          <a:ea typeface="ＭＳ Ｐゴシック" charset="0"/>
          <a:cs typeface="ＭＳ Ｐゴシック" charset="-128"/>
        </a:defRPr>
      </a:lvl4pPr>
      <a:lvl5pPr algn="l" rtl="0" eaLnBrk="0" fontAlgn="base" hangingPunct="0">
        <a:lnSpc>
          <a:spcPct val="95000"/>
        </a:lnSpc>
        <a:spcBef>
          <a:spcPct val="0"/>
        </a:spcBef>
        <a:spcAft>
          <a:spcPct val="0"/>
        </a:spcAft>
        <a:defRPr sz="2400" b="1">
          <a:solidFill>
            <a:srgbClr val="FFFFFF"/>
          </a:solidFill>
          <a:latin typeface="Arial" charset="0"/>
          <a:ea typeface="ＭＳ Ｐゴシック" charset="0"/>
          <a:cs typeface="ＭＳ Ｐゴシック" charset="-128"/>
        </a:defRPr>
      </a:lvl5pPr>
      <a:lvl6pPr marL="457200" algn="l" rtl="0" eaLnBrk="0" fontAlgn="base" hangingPunct="0">
        <a:lnSpc>
          <a:spcPct val="95000"/>
        </a:lnSpc>
        <a:spcBef>
          <a:spcPct val="0"/>
        </a:spcBef>
        <a:spcAft>
          <a:spcPct val="0"/>
        </a:spcAft>
        <a:defRPr sz="2400" b="1">
          <a:solidFill>
            <a:srgbClr val="FFFFFF"/>
          </a:solidFill>
          <a:latin typeface="Arial" charset="0"/>
          <a:ea typeface="ＭＳ Ｐゴシック" charset="0"/>
        </a:defRPr>
      </a:lvl6pPr>
      <a:lvl7pPr marL="914400" algn="l" rtl="0" eaLnBrk="0" fontAlgn="base" hangingPunct="0">
        <a:lnSpc>
          <a:spcPct val="95000"/>
        </a:lnSpc>
        <a:spcBef>
          <a:spcPct val="0"/>
        </a:spcBef>
        <a:spcAft>
          <a:spcPct val="0"/>
        </a:spcAft>
        <a:defRPr sz="2400" b="1">
          <a:solidFill>
            <a:srgbClr val="FFFFFF"/>
          </a:solidFill>
          <a:latin typeface="Arial" charset="0"/>
          <a:ea typeface="ＭＳ Ｐゴシック" charset="0"/>
        </a:defRPr>
      </a:lvl7pPr>
      <a:lvl8pPr marL="1371600" algn="l" rtl="0" eaLnBrk="0" fontAlgn="base" hangingPunct="0">
        <a:lnSpc>
          <a:spcPct val="95000"/>
        </a:lnSpc>
        <a:spcBef>
          <a:spcPct val="0"/>
        </a:spcBef>
        <a:spcAft>
          <a:spcPct val="0"/>
        </a:spcAft>
        <a:defRPr sz="2400" b="1">
          <a:solidFill>
            <a:srgbClr val="FFFFFF"/>
          </a:solidFill>
          <a:latin typeface="Arial" charset="0"/>
          <a:ea typeface="ＭＳ Ｐゴシック" charset="0"/>
        </a:defRPr>
      </a:lvl8pPr>
      <a:lvl9pPr marL="1828800" algn="l" rtl="0" eaLnBrk="0" fontAlgn="base" hangingPunct="0">
        <a:lnSpc>
          <a:spcPct val="95000"/>
        </a:lnSpc>
        <a:spcBef>
          <a:spcPct val="0"/>
        </a:spcBef>
        <a:spcAft>
          <a:spcPct val="0"/>
        </a:spcAft>
        <a:defRPr sz="2400" b="1">
          <a:solidFill>
            <a:srgbClr val="FFFFFF"/>
          </a:solidFill>
          <a:latin typeface="Arial" charset="0"/>
          <a:ea typeface="ＭＳ Ｐゴシック" charset="0"/>
        </a:defRPr>
      </a:lvl9pPr>
    </p:titleStyle>
    <p:bodyStyle>
      <a:lvl1pPr marL="190500" indent="-190500" algn="l" rtl="0" eaLnBrk="0" fontAlgn="base" hangingPunct="0">
        <a:spcBef>
          <a:spcPct val="60000"/>
        </a:spcBef>
        <a:spcAft>
          <a:spcPct val="0"/>
        </a:spcAft>
        <a:buClr>
          <a:schemeClr val="accent1"/>
        </a:buClr>
        <a:buFont typeface="Wingdings" charset="2"/>
        <a:buChar char="§"/>
        <a:defRPr sz="2000" b="1">
          <a:solidFill>
            <a:schemeClr val="tx1"/>
          </a:solidFill>
          <a:latin typeface="+mn-lt"/>
          <a:ea typeface="+mn-ea"/>
          <a:cs typeface="ＭＳ Ｐゴシック" charset="-128"/>
        </a:defRPr>
      </a:lvl1pPr>
      <a:lvl2pPr marL="381000" indent="-188913" algn="l" rtl="0" eaLnBrk="0" fontAlgn="base" hangingPunct="0">
        <a:spcBef>
          <a:spcPct val="30000"/>
        </a:spcBef>
        <a:spcAft>
          <a:spcPct val="0"/>
        </a:spcAft>
        <a:buClr>
          <a:schemeClr val="accent1"/>
        </a:buClr>
        <a:buChar char="-"/>
        <a:defRPr>
          <a:solidFill>
            <a:schemeClr val="tx1"/>
          </a:solidFill>
          <a:latin typeface="+mn-lt"/>
          <a:ea typeface="+mn-ea"/>
        </a:defRPr>
      </a:lvl2pPr>
      <a:lvl3pPr marL="561975" indent="-179388" algn="l" rtl="0" eaLnBrk="0" fontAlgn="base" hangingPunct="0">
        <a:spcBef>
          <a:spcPct val="30000"/>
        </a:spcBef>
        <a:spcAft>
          <a:spcPct val="0"/>
        </a:spcAft>
        <a:buClr>
          <a:schemeClr val="accent1"/>
        </a:buClr>
        <a:buChar char="-"/>
        <a:defRPr sz="1600">
          <a:solidFill>
            <a:schemeClr val="tx1"/>
          </a:solidFill>
          <a:latin typeface="+mn-lt"/>
          <a:ea typeface="+mn-ea"/>
        </a:defRPr>
      </a:lvl3pPr>
      <a:lvl4pPr marL="768350" indent="-204788" algn="l" rtl="0" eaLnBrk="0" fontAlgn="base" hangingPunct="0">
        <a:spcBef>
          <a:spcPct val="30000"/>
        </a:spcBef>
        <a:spcAft>
          <a:spcPct val="0"/>
        </a:spcAft>
        <a:buClr>
          <a:schemeClr val="accent1"/>
        </a:buClr>
        <a:buChar char="-"/>
        <a:defRPr sz="1600">
          <a:solidFill>
            <a:schemeClr val="tx1"/>
          </a:solidFill>
          <a:latin typeface="+mn-lt"/>
          <a:ea typeface="+mn-ea"/>
        </a:defRPr>
      </a:lvl4pPr>
      <a:lvl5pPr marL="1050925" indent="-168275" algn="l" rtl="0" eaLnBrk="0" fontAlgn="base" hangingPunct="0">
        <a:spcBef>
          <a:spcPct val="40000"/>
        </a:spcBef>
        <a:spcAft>
          <a:spcPct val="0"/>
        </a:spcAft>
        <a:buClr>
          <a:schemeClr val="accent1"/>
        </a:buClr>
        <a:buFont typeface="Wingdings" charset="2"/>
        <a:buChar char="»"/>
        <a:defRPr sz="2000">
          <a:solidFill>
            <a:schemeClr val="tx1"/>
          </a:solidFill>
          <a:latin typeface="+mn-lt"/>
          <a:ea typeface="+mn-ea"/>
        </a:defRPr>
      </a:lvl5pPr>
      <a:lvl6pPr marL="1508125" indent="-168275" algn="l" rtl="0" eaLnBrk="0" fontAlgn="base" hangingPunct="0">
        <a:spcBef>
          <a:spcPct val="40000"/>
        </a:spcBef>
        <a:spcAft>
          <a:spcPct val="0"/>
        </a:spcAft>
        <a:buClr>
          <a:schemeClr val="accent1"/>
        </a:buClr>
        <a:buFont typeface="Wingdings" charset="0"/>
        <a:buChar char="»"/>
        <a:defRPr sz="2000">
          <a:solidFill>
            <a:schemeClr val="tx1"/>
          </a:solidFill>
          <a:latin typeface="+mn-lt"/>
          <a:ea typeface="+mn-ea"/>
        </a:defRPr>
      </a:lvl6pPr>
      <a:lvl7pPr marL="1965325" indent="-168275" algn="l" rtl="0" eaLnBrk="0" fontAlgn="base" hangingPunct="0">
        <a:spcBef>
          <a:spcPct val="40000"/>
        </a:spcBef>
        <a:spcAft>
          <a:spcPct val="0"/>
        </a:spcAft>
        <a:buClr>
          <a:schemeClr val="accent1"/>
        </a:buClr>
        <a:buFont typeface="Wingdings" charset="0"/>
        <a:buChar char="»"/>
        <a:defRPr sz="2000">
          <a:solidFill>
            <a:schemeClr val="tx1"/>
          </a:solidFill>
          <a:latin typeface="+mn-lt"/>
          <a:ea typeface="+mn-ea"/>
        </a:defRPr>
      </a:lvl7pPr>
      <a:lvl8pPr marL="2422525" indent="-168275" algn="l" rtl="0" eaLnBrk="0" fontAlgn="base" hangingPunct="0">
        <a:spcBef>
          <a:spcPct val="40000"/>
        </a:spcBef>
        <a:spcAft>
          <a:spcPct val="0"/>
        </a:spcAft>
        <a:buClr>
          <a:schemeClr val="accent1"/>
        </a:buClr>
        <a:buFont typeface="Wingdings" charset="0"/>
        <a:buChar char="»"/>
        <a:defRPr sz="2000">
          <a:solidFill>
            <a:schemeClr val="tx1"/>
          </a:solidFill>
          <a:latin typeface="+mn-lt"/>
          <a:ea typeface="+mn-ea"/>
        </a:defRPr>
      </a:lvl8pPr>
      <a:lvl9pPr marL="2879725" indent="-168275" algn="l" rtl="0" eaLnBrk="0" fontAlgn="base" hangingPunct="0">
        <a:spcBef>
          <a:spcPct val="40000"/>
        </a:spcBef>
        <a:spcAft>
          <a:spcPct val="0"/>
        </a:spcAft>
        <a:buClr>
          <a:schemeClr val="accent1"/>
        </a:buClr>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7.jpg"/><Relationship Id="rId5"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9.png"/><Relationship Id="rId6" Type="http://schemas.openxmlformats.org/officeDocument/2006/relationships/image" Target="../media/image7.jpg"/><Relationship Id="rId7"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g"/><Relationship Id="rId5"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7.jpg"/><Relationship Id="rId5"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7.jpg"/><Relationship Id="rId5"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7.jpg"/><Relationship Id="rId5"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ctr">
              <a:buNone/>
            </a:pPr>
            <a:r>
              <a:rPr lang="en-US" sz="3600" dirty="0" smtClean="0"/>
              <a:t>Bullying Prevention and Response Training and Continuing Education</a:t>
            </a:r>
          </a:p>
          <a:p>
            <a:pPr marL="0" indent="0" algn="ctr">
              <a:buNone/>
            </a:pPr>
            <a:endParaRPr lang="en-US" sz="2400" dirty="0" smtClean="0"/>
          </a:p>
          <a:p>
            <a:pPr marL="0" indent="0" algn="ctr">
              <a:buNone/>
            </a:pPr>
            <a:r>
              <a:rPr lang="en-US" sz="2400" dirty="0" smtClean="0"/>
              <a:t>Creating Safe And Respectful School Bus Environments</a:t>
            </a:r>
          </a:p>
          <a:p>
            <a:pPr marL="0" indent="0">
              <a:buNone/>
            </a:pPr>
            <a:endParaRPr lang="en-US" dirty="0" smtClean="0"/>
          </a:p>
          <a:p>
            <a:pPr marL="0" indent="0">
              <a:buNone/>
            </a:pPr>
            <a:endParaRPr lang="en-US" dirty="0"/>
          </a:p>
        </p:txBody>
      </p:sp>
      <p:pic>
        <p:nvPicPr>
          <p:cNvPr id="6" name="Picture 5" descr="Screen Shot 2017-08-02 at 11.19.48 A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093200" cy="1600200"/>
          </a:xfrm>
          <a:prstGeom prst="rect">
            <a:avLst/>
          </a:prstGeom>
        </p:spPr>
      </p:pic>
      <p:pic>
        <p:nvPicPr>
          <p:cNvPr id="7" name="Picture 6" descr="Screen Shot 2017-08-02 at 11.20.00 A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5945852"/>
            <a:ext cx="9144000" cy="912148"/>
          </a:xfrm>
          <a:prstGeom prst="rect">
            <a:avLst/>
          </a:prstGeom>
        </p:spPr>
      </p:pic>
    </p:spTree>
    <p:extLst>
      <p:ext uri="{BB962C8B-B14F-4D97-AF65-F5344CB8AC3E}">
        <p14:creationId xmlns:p14="http://schemas.microsoft.com/office/powerpoint/2010/main" val="890821782"/>
      </p:ext>
    </p:extLst>
  </p:cSld>
  <p:clrMapOvr>
    <a:masterClrMapping/>
  </p:clrMapOvr>
  <p:transition xmlns:p14="http://schemas.microsoft.com/office/powerpoint/2010/mai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14325" y="147638"/>
            <a:ext cx="6692900" cy="600075"/>
          </a:xfrm>
        </p:spPr>
        <p:txBody>
          <a:bodyPr/>
          <a:lstStyle/>
          <a:p>
            <a:r>
              <a:rPr lang="en-US" sz="3600" dirty="0" smtClean="0"/>
              <a:t>School Climate/Bus Climate</a:t>
            </a:r>
          </a:p>
        </p:txBody>
      </p:sp>
      <p:sp>
        <p:nvSpPr>
          <p:cNvPr id="27651" name="Rectangle 2"/>
          <p:cNvSpPr>
            <a:spLocks noChangeArrowheads="1"/>
          </p:cNvSpPr>
          <p:nvPr/>
        </p:nvSpPr>
        <p:spPr bwMode="auto">
          <a:xfrm>
            <a:off x="728663" y="1511300"/>
            <a:ext cx="7561262" cy="3786188"/>
          </a:xfrm>
          <a:prstGeom prst="rect">
            <a:avLst/>
          </a:prstGeom>
          <a:noFill/>
          <a:ln w="9525">
            <a:noFill/>
            <a:miter lim="800000"/>
            <a:headEnd/>
            <a:tailEnd/>
          </a:ln>
        </p:spPr>
        <p:txBody>
          <a:bodyPr>
            <a:spAutoFit/>
          </a:bodyPr>
          <a:lstStyle/>
          <a:p>
            <a:pPr marL="230188" indent="-230188">
              <a:buFont typeface="Arial" charset="0"/>
              <a:buChar char="•"/>
            </a:pPr>
            <a:endParaRPr lang="en-US" sz="2400" dirty="0"/>
          </a:p>
          <a:p>
            <a:pPr marL="230188" indent="-230188">
              <a:buFont typeface="Arial" charset="0"/>
              <a:buChar char="•"/>
            </a:pPr>
            <a:endParaRPr lang="en-US" sz="2400" dirty="0"/>
          </a:p>
          <a:p>
            <a:pPr marL="230188" indent="-230188">
              <a:buFont typeface="Arial" charset="0"/>
              <a:buChar char="•"/>
            </a:pPr>
            <a:endParaRPr lang="en-US" sz="2400" dirty="0"/>
          </a:p>
          <a:p>
            <a:pPr marL="230188" indent="-230188">
              <a:buFont typeface="Arial" charset="0"/>
              <a:buChar char="•"/>
            </a:pPr>
            <a:endParaRPr lang="en-US" sz="2400" dirty="0"/>
          </a:p>
          <a:p>
            <a:pPr marL="230188" indent="-230188">
              <a:buFont typeface="Arial" charset="0"/>
              <a:buChar char="•"/>
            </a:pPr>
            <a:endParaRPr lang="en-US" sz="2400" dirty="0"/>
          </a:p>
          <a:p>
            <a:pPr marL="230188" indent="-230188">
              <a:buFont typeface="Arial" charset="0"/>
              <a:buChar char="•"/>
            </a:pPr>
            <a:endParaRPr lang="en-US" sz="2400" dirty="0"/>
          </a:p>
          <a:p>
            <a:pPr marL="230188" indent="-230188">
              <a:buFont typeface="Arial" charset="0"/>
              <a:buChar char="•"/>
            </a:pPr>
            <a:endParaRPr lang="en-US" sz="2400" dirty="0"/>
          </a:p>
          <a:p>
            <a:pPr marL="230188" indent="-230188">
              <a:buFont typeface="Arial" charset="0"/>
              <a:buChar char="•"/>
            </a:pPr>
            <a:endParaRPr lang="en-US" sz="2400" dirty="0"/>
          </a:p>
          <a:p>
            <a:pPr marL="230188" indent="-230188">
              <a:buFont typeface="Arial" charset="0"/>
              <a:buChar char="•"/>
            </a:pPr>
            <a:endParaRPr lang="en-US" sz="2400" dirty="0"/>
          </a:p>
          <a:p>
            <a:pPr marL="230188" indent="-230188">
              <a:buFont typeface="Arial" charset="0"/>
              <a:buChar char="•"/>
            </a:pPr>
            <a:endParaRPr lang="en-US" sz="2400" dirty="0"/>
          </a:p>
        </p:txBody>
      </p:sp>
      <p:grpSp>
        <p:nvGrpSpPr>
          <p:cNvPr id="27652" name="Group 9"/>
          <p:cNvGrpSpPr>
            <a:grpSpLocks/>
          </p:cNvGrpSpPr>
          <p:nvPr/>
        </p:nvGrpSpPr>
        <p:grpSpPr bwMode="auto">
          <a:xfrm>
            <a:off x="1376363" y="2562225"/>
            <a:ext cx="6721475" cy="2697163"/>
            <a:chOff x="1376127" y="2562130"/>
            <a:chExt cx="6721711" cy="2697933"/>
          </a:xfrm>
        </p:grpSpPr>
        <p:sp>
          <p:nvSpPr>
            <p:cNvPr id="4" name="Oval 3"/>
            <p:cNvSpPr/>
            <p:nvPr/>
          </p:nvSpPr>
          <p:spPr bwMode="auto">
            <a:xfrm>
              <a:off x="1376127" y="2562130"/>
              <a:ext cx="2879001" cy="2697933"/>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ln w="9525" cap="flat" cmpd="sng" algn="ctr">
              <a:solidFill>
                <a:schemeClr val="tx1"/>
              </a:solidFill>
              <a:prstDash val="solid"/>
              <a:round/>
              <a:headEnd type="none" w="med" len="med"/>
              <a:tailEnd type="none" w="med" len="med"/>
            </a:ln>
            <a:effectLst/>
            <a:extLst/>
          </p:spPr>
          <p:txBody>
            <a:bodyPr wrap="none" lIns="90000" tIns="46800" rIns="90000" bIns="46800" anchor="ctr"/>
            <a:lstStyle/>
            <a:p>
              <a:pPr>
                <a:defRPr/>
              </a:pPr>
              <a:endParaRPr lang="en-US" dirty="0">
                <a:ea typeface="ＭＳ Ｐゴシック" charset="0"/>
              </a:endParaRPr>
            </a:p>
          </p:txBody>
        </p:sp>
        <p:sp>
          <p:nvSpPr>
            <p:cNvPr id="27656" name="Oval 4"/>
            <p:cNvSpPr>
              <a:spLocks noChangeArrowheads="1"/>
            </p:cNvSpPr>
            <p:nvPr/>
          </p:nvSpPr>
          <p:spPr bwMode="auto">
            <a:xfrm>
              <a:off x="5283200" y="2562225"/>
              <a:ext cx="2814638" cy="2697163"/>
            </a:xfrm>
            <a:prstGeom prst="ellipse">
              <a:avLst/>
            </a:prstGeom>
            <a:noFill/>
            <a:ln w="9525">
              <a:solidFill>
                <a:schemeClr val="tx1"/>
              </a:solidFill>
              <a:round/>
              <a:headEnd/>
              <a:tailEnd/>
            </a:ln>
          </p:spPr>
          <p:txBody>
            <a:bodyPr wrap="none" lIns="90000" tIns="46800" rIns="90000" bIns="46800" anchor="ctr"/>
            <a:lstStyle/>
            <a:p>
              <a:endParaRPr lang="en-US" dirty="0"/>
            </a:p>
          </p:txBody>
        </p:sp>
        <p:sp>
          <p:nvSpPr>
            <p:cNvPr id="27657" name="TextBox 6"/>
            <p:cNvSpPr txBox="1">
              <a:spLocks noChangeArrowheads="1"/>
            </p:cNvSpPr>
            <p:nvPr/>
          </p:nvSpPr>
          <p:spPr bwMode="auto">
            <a:xfrm>
              <a:off x="2063750" y="3513138"/>
              <a:ext cx="1466850" cy="584200"/>
            </a:xfrm>
            <a:prstGeom prst="rect">
              <a:avLst/>
            </a:prstGeom>
            <a:noFill/>
            <a:ln w="9525">
              <a:noFill/>
              <a:miter lim="800000"/>
              <a:headEnd/>
              <a:tailEnd/>
            </a:ln>
          </p:spPr>
          <p:txBody>
            <a:bodyPr>
              <a:spAutoFit/>
            </a:bodyPr>
            <a:lstStyle/>
            <a:p>
              <a:r>
                <a:rPr lang="en-US" sz="3200" dirty="0"/>
                <a:t>School</a:t>
              </a:r>
            </a:p>
          </p:txBody>
        </p:sp>
        <p:sp>
          <p:nvSpPr>
            <p:cNvPr id="27658" name="TextBox 7"/>
            <p:cNvSpPr txBox="1">
              <a:spLocks noChangeArrowheads="1"/>
            </p:cNvSpPr>
            <p:nvPr/>
          </p:nvSpPr>
          <p:spPr bwMode="auto">
            <a:xfrm>
              <a:off x="6048375" y="3513138"/>
              <a:ext cx="1366838" cy="584200"/>
            </a:xfrm>
            <a:prstGeom prst="rect">
              <a:avLst/>
            </a:prstGeom>
            <a:noFill/>
            <a:ln w="9525">
              <a:noFill/>
              <a:miter lim="800000"/>
              <a:headEnd/>
              <a:tailEnd/>
            </a:ln>
          </p:spPr>
          <p:txBody>
            <a:bodyPr>
              <a:spAutoFit/>
            </a:bodyPr>
            <a:lstStyle/>
            <a:p>
              <a:r>
                <a:rPr lang="en-US" sz="3200" dirty="0"/>
                <a:t>Buses</a:t>
              </a:r>
            </a:p>
          </p:txBody>
        </p:sp>
        <p:sp>
          <p:nvSpPr>
            <p:cNvPr id="27659" name="Right Arrow 9"/>
            <p:cNvSpPr>
              <a:spLocks noChangeArrowheads="1"/>
            </p:cNvSpPr>
            <p:nvPr/>
          </p:nvSpPr>
          <p:spPr bwMode="auto">
            <a:xfrm>
              <a:off x="4373563" y="3386137"/>
              <a:ext cx="777875" cy="329105"/>
            </a:xfrm>
            <a:prstGeom prst="rightArrow">
              <a:avLst>
                <a:gd name="adj1" fmla="val 50000"/>
                <a:gd name="adj2" fmla="val 49855"/>
              </a:avLst>
            </a:prstGeom>
            <a:solidFill>
              <a:schemeClr val="accent1"/>
            </a:solidFill>
            <a:ln w="9525">
              <a:solidFill>
                <a:schemeClr val="tx1"/>
              </a:solidFill>
              <a:round/>
              <a:headEnd/>
              <a:tailEnd/>
            </a:ln>
          </p:spPr>
          <p:txBody>
            <a:bodyPr wrap="none" lIns="90000" tIns="46800" rIns="90000" bIns="46800" anchor="ctr"/>
            <a:lstStyle/>
            <a:p>
              <a:endParaRPr lang="en-US" dirty="0"/>
            </a:p>
          </p:txBody>
        </p:sp>
        <p:sp>
          <p:nvSpPr>
            <p:cNvPr id="27660" name="Left Arrow 11"/>
            <p:cNvSpPr>
              <a:spLocks noChangeArrowheads="1"/>
            </p:cNvSpPr>
            <p:nvPr/>
          </p:nvSpPr>
          <p:spPr bwMode="auto">
            <a:xfrm>
              <a:off x="4373563" y="3983037"/>
              <a:ext cx="777875" cy="299623"/>
            </a:xfrm>
            <a:prstGeom prst="leftArrow">
              <a:avLst>
                <a:gd name="adj1" fmla="val 50000"/>
                <a:gd name="adj2" fmla="val 49808"/>
              </a:avLst>
            </a:prstGeom>
            <a:solidFill>
              <a:schemeClr val="accent1"/>
            </a:solidFill>
            <a:ln w="9525">
              <a:solidFill>
                <a:schemeClr val="tx1"/>
              </a:solidFill>
              <a:round/>
              <a:headEnd/>
              <a:tailEnd/>
            </a:ln>
          </p:spPr>
          <p:txBody>
            <a:bodyPr wrap="none" lIns="90000" tIns="46800" rIns="90000" bIns="46800" anchor="ctr"/>
            <a:lstStyle/>
            <a:p>
              <a:endParaRPr lang="en-US" dirty="0"/>
            </a:p>
          </p:txBody>
        </p:sp>
      </p:grpSp>
      <p:pic>
        <p:nvPicPr>
          <p:cNvPr id="11" name="Picture 1"/>
          <p:cNvPicPr>
            <a:picLocks noChangeAspect="1" noChangeArrowheads="1"/>
          </p:cNvPicPr>
          <p:nvPr/>
        </p:nvPicPr>
        <p:blipFill>
          <a:blip r:embed="rId2"/>
          <a:srcRect/>
          <a:stretch>
            <a:fillRect/>
          </a:stretch>
        </p:blipFill>
        <p:spPr bwMode="auto">
          <a:xfrm>
            <a:off x="127824" y="6199228"/>
            <a:ext cx="4752785" cy="540783"/>
          </a:xfrm>
          <a:prstGeom prst="rect">
            <a:avLst/>
          </a:prstGeom>
          <a:noFill/>
          <a:ln w="9525">
            <a:noFill/>
            <a:miter lim="800000"/>
            <a:headEnd/>
            <a:tailEnd/>
          </a:ln>
        </p:spPr>
      </p:pic>
      <p:pic>
        <p:nvPicPr>
          <p:cNvPr id="12" name="Picture 11" descr="box out bullying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0200" y="1"/>
            <a:ext cx="2463800" cy="812799"/>
          </a:xfrm>
          <a:prstGeom prst="rect">
            <a:avLst/>
          </a:prstGeom>
        </p:spPr>
      </p:pic>
      <p:pic>
        <p:nvPicPr>
          <p:cNvPr id="13" name="Picture 12" descr="Screen Shot 2017-08-02 at 11.20.00 A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945852"/>
            <a:ext cx="9144000" cy="912148"/>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14325" y="147638"/>
            <a:ext cx="6692900" cy="600075"/>
          </a:xfrm>
        </p:spPr>
        <p:txBody>
          <a:bodyPr/>
          <a:lstStyle/>
          <a:p>
            <a:r>
              <a:rPr lang="en-US" sz="3600" dirty="0" smtClean="0"/>
              <a:t>School Climate/Bus Climate</a:t>
            </a:r>
          </a:p>
        </p:txBody>
      </p:sp>
      <p:sp>
        <p:nvSpPr>
          <p:cNvPr id="28675" name="Rectangle 2"/>
          <p:cNvSpPr>
            <a:spLocks noChangeArrowheads="1"/>
          </p:cNvSpPr>
          <p:nvPr/>
        </p:nvSpPr>
        <p:spPr bwMode="auto">
          <a:xfrm>
            <a:off x="728663" y="1511300"/>
            <a:ext cx="7561262" cy="3786188"/>
          </a:xfrm>
          <a:prstGeom prst="rect">
            <a:avLst/>
          </a:prstGeom>
          <a:noFill/>
          <a:ln w="9525">
            <a:noFill/>
            <a:miter lim="800000"/>
            <a:headEnd/>
            <a:tailEnd/>
          </a:ln>
        </p:spPr>
        <p:txBody>
          <a:bodyPr>
            <a:spAutoFit/>
          </a:bodyPr>
          <a:lstStyle/>
          <a:p>
            <a:pPr marL="230188" indent="-230188">
              <a:buFont typeface="Arial" charset="0"/>
              <a:buChar char="•"/>
            </a:pPr>
            <a:endParaRPr lang="en-US" sz="2400" dirty="0"/>
          </a:p>
          <a:p>
            <a:pPr marL="230188" indent="-230188">
              <a:buFont typeface="Arial" charset="0"/>
              <a:buChar char="•"/>
            </a:pPr>
            <a:endParaRPr lang="en-US" sz="2400" dirty="0"/>
          </a:p>
          <a:p>
            <a:pPr marL="230188" indent="-230188">
              <a:buFont typeface="Arial" charset="0"/>
              <a:buChar char="•"/>
            </a:pPr>
            <a:endParaRPr lang="en-US" sz="2400" dirty="0"/>
          </a:p>
          <a:p>
            <a:pPr marL="230188" indent="-230188">
              <a:buFont typeface="Arial" charset="0"/>
              <a:buChar char="•"/>
            </a:pPr>
            <a:endParaRPr lang="en-US" sz="2400" dirty="0"/>
          </a:p>
          <a:p>
            <a:pPr marL="230188" indent="-230188">
              <a:buFont typeface="Arial" charset="0"/>
              <a:buChar char="•"/>
            </a:pPr>
            <a:endParaRPr lang="en-US" sz="2400" dirty="0"/>
          </a:p>
          <a:p>
            <a:pPr marL="230188" indent="-230188">
              <a:buFont typeface="Arial" charset="0"/>
              <a:buChar char="•"/>
            </a:pPr>
            <a:endParaRPr lang="en-US" sz="2400" dirty="0"/>
          </a:p>
          <a:p>
            <a:pPr marL="230188" indent="-230188">
              <a:buFont typeface="Arial" charset="0"/>
              <a:buChar char="•"/>
            </a:pPr>
            <a:endParaRPr lang="en-US" sz="2400" dirty="0"/>
          </a:p>
          <a:p>
            <a:pPr marL="230188" indent="-230188">
              <a:buFont typeface="Arial" charset="0"/>
              <a:buChar char="•"/>
            </a:pPr>
            <a:endParaRPr lang="en-US" sz="2400" dirty="0"/>
          </a:p>
          <a:p>
            <a:pPr marL="230188" indent="-230188">
              <a:buFont typeface="Arial" charset="0"/>
              <a:buChar char="•"/>
            </a:pPr>
            <a:endParaRPr lang="en-US" sz="2400" dirty="0"/>
          </a:p>
          <a:p>
            <a:pPr marL="230188" indent="-230188">
              <a:buFont typeface="Arial" charset="0"/>
              <a:buChar char="•"/>
            </a:pPr>
            <a:endParaRPr lang="en-US" sz="2400" dirty="0"/>
          </a:p>
        </p:txBody>
      </p:sp>
      <p:grpSp>
        <p:nvGrpSpPr>
          <p:cNvPr id="28676" name="Group 7"/>
          <p:cNvGrpSpPr>
            <a:grpSpLocks/>
          </p:cNvGrpSpPr>
          <p:nvPr/>
        </p:nvGrpSpPr>
        <p:grpSpPr bwMode="auto">
          <a:xfrm>
            <a:off x="1376363" y="2562225"/>
            <a:ext cx="6721475" cy="2697163"/>
            <a:chOff x="1376127" y="2562130"/>
            <a:chExt cx="6721711" cy="2697933"/>
          </a:xfrm>
        </p:grpSpPr>
        <p:sp>
          <p:nvSpPr>
            <p:cNvPr id="4" name="Oval 3"/>
            <p:cNvSpPr/>
            <p:nvPr/>
          </p:nvSpPr>
          <p:spPr bwMode="auto">
            <a:xfrm>
              <a:off x="1376127" y="2562130"/>
              <a:ext cx="2879001" cy="2697933"/>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ln w="9525" cap="flat" cmpd="sng" algn="ctr">
              <a:solidFill>
                <a:schemeClr val="tx1"/>
              </a:solidFill>
              <a:prstDash val="solid"/>
              <a:round/>
              <a:headEnd type="none" w="med" len="med"/>
              <a:tailEnd type="none" w="med" len="med"/>
            </a:ln>
            <a:effectLst/>
            <a:extLst/>
          </p:spPr>
          <p:txBody>
            <a:bodyPr wrap="none" lIns="90000" tIns="46800" rIns="90000" bIns="46800" anchor="ctr"/>
            <a:lstStyle/>
            <a:p>
              <a:pPr>
                <a:defRPr/>
              </a:pPr>
              <a:endParaRPr lang="en-US" dirty="0">
                <a:ea typeface="ＭＳ Ｐゴシック" charset="0"/>
              </a:endParaRPr>
            </a:p>
          </p:txBody>
        </p:sp>
        <p:sp>
          <p:nvSpPr>
            <p:cNvPr id="28680" name="Oval 4"/>
            <p:cNvSpPr>
              <a:spLocks noChangeArrowheads="1"/>
            </p:cNvSpPr>
            <p:nvPr/>
          </p:nvSpPr>
          <p:spPr bwMode="auto">
            <a:xfrm>
              <a:off x="5283200" y="2562225"/>
              <a:ext cx="2814638" cy="2697163"/>
            </a:xfrm>
            <a:prstGeom prst="ellipse">
              <a:avLst/>
            </a:prstGeom>
            <a:noFill/>
            <a:ln w="9525">
              <a:solidFill>
                <a:schemeClr val="tx1"/>
              </a:solidFill>
              <a:round/>
              <a:headEnd/>
              <a:tailEnd/>
            </a:ln>
          </p:spPr>
          <p:txBody>
            <a:bodyPr wrap="none" lIns="90000" tIns="46800" rIns="90000" bIns="46800" anchor="ctr"/>
            <a:lstStyle/>
            <a:p>
              <a:endParaRPr lang="en-US" dirty="0"/>
            </a:p>
          </p:txBody>
        </p:sp>
        <p:sp>
          <p:nvSpPr>
            <p:cNvPr id="28681" name="TextBox 6"/>
            <p:cNvSpPr txBox="1">
              <a:spLocks noChangeArrowheads="1"/>
            </p:cNvSpPr>
            <p:nvPr/>
          </p:nvSpPr>
          <p:spPr bwMode="auto">
            <a:xfrm>
              <a:off x="2063750" y="3513138"/>
              <a:ext cx="1466850" cy="584200"/>
            </a:xfrm>
            <a:prstGeom prst="rect">
              <a:avLst/>
            </a:prstGeom>
            <a:noFill/>
            <a:ln w="9525">
              <a:noFill/>
              <a:miter lim="800000"/>
              <a:headEnd/>
              <a:tailEnd/>
            </a:ln>
          </p:spPr>
          <p:txBody>
            <a:bodyPr>
              <a:spAutoFit/>
            </a:bodyPr>
            <a:lstStyle/>
            <a:p>
              <a:r>
                <a:rPr lang="en-US" sz="3200" dirty="0"/>
                <a:t>School</a:t>
              </a:r>
            </a:p>
          </p:txBody>
        </p:sp>
        <p:sp>
          <p:nvSpPr>
            <p:cNvPr id="28682" name="TextBox 7"/>
            <p:cNvSpPr txBox="1">
              <a:spLocks noChangeArrowheads="1"/>
            </p:cNvSpPr>
            <p:nvPr/>
          </p:nvSpPr>
          <p:spPr bwMode="auto">
            <a:xfrm>
              <a:off x="6048375" y="3513138"/>
              <a:ext cx="1366838" cy="584200"/>
            </a:xfrm>
            <a:prstGeom prst="rect">
              <a:avLst/>
            </a:prstGeom>
            <a:noFill/>
            <a:ln w="9525">
              <a:noFill/>
              <a:miter lim="800000"/>
              <a:headEnd/>
              <a:tailEnd/>
            </a:ln>
          </p:spPr>
          <p:txBody>
            <a:bodyPr>
              <a:spAutoFit/>
            </a:bodyPr>
            <a:lstStyle/>
            <a:p>
              <a:r>
                <a:rPr lang="en-US" sz="3200" dirty="0"/>
                <a:t>Buses</a:t>
              </a:r>
            </a:p>
          </p:txBody>
        </p:sp>
      </p:grpSp>
      <p:pic>
        <p:nvPicPr>
          <p:cNvPr id="9" name="Picture 1"/>
          <p:cNvPicPr>
            <a:picLocks noChangeAspect="1" noChangeArrowheads="1"/>
          </p:cNvPicPr>
          <p:nvPr/>
        </p:nvPicPr>
        <p:blipFill>
          <a:blip r:embed="rId2"/>
          <a:srcRect/>
          <a:stretch>
            <a:fillRect/>
          </a:stretch>
        </p:blipFill>
        <p:spPr bwMode="auto">
          <a:xfrm>
            <a:off x="127824" y="6199228"/>
            <a:ext cx="4752785" cy="540783"/>
          </a:xfrm>
          <a:prstGeom prst="rect">
            <a:avLst/>
          </a:prstGeom>
          <a:noFill/>
          <a:ln w="9525">
            <a:noFill/>
            <a:miter lim="800000"/>
            <a:headEnd/>
            <a:tailEnd/>
          </a:ln>
        </p:spPr>
      </p:pic>
      <p:pic>
        <p:nvPicPr>
          <p:cNvPr id="10" name="Picture 9" descr="box out bullying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0200" y="1"/>
            <a:ext cx="2463800" cy="812799"/>
          </a:xfrm>
          <a:prstGeom prst="rect">
            <a:avLst/>
          </a:prstGeom>
        </p:spPr>
      </p:pic>
      <p:pic>
        <p:nvPicPr>
          <p:cNvPr id="11" name="Picture 10" descr="Screen Shot 2017-08-02 at 11.20.00 A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945852"/>
            <a:ext cx="9144000" cy="912148"/>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14325" y="147638"/>
            <a:ext cx="6692900" cy="600075"/>
          </a:xfrm>
        </p:spPr>
        <p:txBody>
          <a:bodyPr/>
          <a:lstStyle/>
          <a:p>
            <a:r>
              <a:rPr lang="en-US" sz="3600" dirty="0" smtClean="0"/>
              <a:t>What Is Your Situation?</a:t>
            </a:r>
          </a:p>
        </p:txBody>
      </p:sp>
      <p:sp>
        <p:nvSpPr>
          <p:cNvPr id="29699" name="Rectangle 2"/>
          <p:cNvSpPr>
            <a:spLocks noChangeArrowheads="1"/>
          </p:cNvSpPr>
          <p:nvPr/>
        </p:nvSpPr>
        <p:spPr bwMode="auto">
          <a:xfrm>
            <a:off x="536575" y="1474788"/>
            <a:ext cx="7561263" cy="3784600"/>
          </a:xfrm>
          <a:prstGeom prst="rect">
            <a:avLst/>
          </a:prstGeom>
          <a:noFill/>
          <a:ln w="9525">
            <a:noFill/>
            <a:miter lim="800000"/>
            <a:headEnd/>
            <a:tailEnd/>
          </a:ln>
        </p:spPr>
        <p:txBody>
          <a:bodyPr>
            <a:spAutoFit/>
          </a:bodyPr>
          <a:lstStyle/>
          <a:p>
            <a:pPr marL="230188" indent="-230188">
              <a:buFont typeface="Arial" charset="0"/>
              <a:buChar char="•"/>
            </a:pPr>
            <a:endParaRPr lang="en-US" sz="2400" dirty="0"/>
          </a:p>
          <a:p>
            <a:pPr marL="230188" indent="-230188">
              <a:buFont typeface="Arial" charset="0"/>
              <a:buChar char="•"/>
            </a:pPr>
            <a:endParaRPr lang="en-US" sz="2400" dirty="0"/>
          </a:p>
          <a:p>
            <a:pPr marL="230188" indent="-230188">
              <a:buFont typeface="Arial" charset="0"/>
              <a:buChar char="•"/>
            </a:pPr>
            <a:endParaRPr lang="en-US" sz="2400" dirty="0"/>
          </a:p>
          <a:p>
            <a:pPr marL="230188" indent="-230188">
              <a:buFont typeface="Arial" charset="0"/>
              <a:buChar char="•"/>
            </a:pPr>
            <a:endParaRPr lang="en-US" sz="2400" dirty="0"/>
          </a:p>
          <a:p>
            <a:pPr marL="230188" indent="-230188">
              <a:buFont typeface="Arial" charset="0"/>
              <a:buChar char="•"/>
            </a:pPr>
            <a:endParaRPr lang="en-US" sz="2400" dirty="0"/>
          </a:p>
          <a:p>
            <a:pPr marL="230188" indent="-230188">
              <a:buFont typeface="Arial" charset="0"/>
              <a:buChar char="•"/>
            </a:pPr>
            <a:endParaRPr lang="en-US" sz="2400" dirty="0"/>
          </a:p>
          <a:p>
            <a:pPr marL="230188" indent="-230188">
              <a:buFont typeface="Arial" charset="0"/>
              <a:buChar char="•"/>
            </a:pPr>
            <a:endParaRPr lang="en-US" sz="2400" dirty="0"/>
          </a:p>
          <a:p>
            <a:pPr marL="230188" indent="-230188">
              <a:buFont typeface="Arial" charset="0"/>
              <a:buChar char="•"/>
            </a:pPr>
            <a:endParaRPr lang="en-US" sz="2400" dirty="0"/>
          </a:p>
          <a:p>
            <a:pPr marL="230188" indent="-230188">
              <a:buFont typeface="Arial" charset="0"/>
              <a:buChar char="•"/>
            </a:pPr>
            <a:endParaRPr lang="en-US" sz="2400" dirty="0"/>
          </a:p>
          <a:p>
            <a:pPr marL="230188" indent="-230188">
              <a:buFont typeface="Arial" charset="0"/>
              <a:buChar char="•"/>
            </a:pPr>
            <a:endParaRPr lang="en-US" sz="2400" dirty="0"/>
          </a:p>
        </p:txBody>
      </p:sp>
      <p:grpSp>
        <p:nvGrpSpPr>
          <p:cNvPr id="2" name="Group 17"/>
          <p:cNvGrpSpPr>
            <a:grpSpLocks/>
          </p:cNvGrpSpPr>
          <p:nvPr/>
        </p:nvGrpSpPr>
        <p:grpSpPr bwMode="auto">
          <a:xfrm>
            <a:off x="131445" y="908050"/>
            <a:ext cx="3752850" cy="2090738"/>
            <a:chOff x="314325" y="1213258"/>
            <a:chExt cx="3739166" cy="2164235"/>
          </a:xfrm>
        </p:grpSpPr>
        <p:grpSp>
          <p:nvGrpSpPr>
            <p:cNvPr id="29717" name="Group 5"/>
            <p:cNvGrpSpPr>
              <a:grpSpLocks/>
            </p:cNvGrpSpPr>
            <p:nvPr/>
          </p:nvGrpSpPr>
          <p:grpSpPr bwMode="auto">
            <a:xfrm>
              <a:off x="314325" y="1213258"/>
              <a:ext cx="3739166" cy="2164235"/>
              <a:chOff x="314325" y="1213258"/>
              <a:chExt cx="4978620" cy="2697933"/>
            </a:xfrm>
          </p:grpSpPr>
          <p:sp>
            <p:nvSpPr>
              <p:cNvPr id="4" name="Oval 3"/>
              <p:cNvSpPr/>
              <p:nvPr/>
            </p:nvSpPr>
            <p:spPr bwMode="auto">
              <a:xfrm>
                <a:off x="314325" y="1213258"/>
                <a:ext cx="2879001" cy="2697933"/>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ln w="9525" cap="flat" cmpd="sng" algn="ctr">
                <a:solidFill>
                  <a:schemeClr val="tx1"/>
                </a:solidFill>
                <a:prstDash val="solid"/>
                <a:round/>
                <a:headEnd type="none" w="med" len="med"/>
                <a:tailEnd type="none" w="med" len="med"/>
              </a:ln>
              <a:effectLst/>
              <a:extLst/>
            </p:spPr>
            <p:txBody>
              <a:bodyPr wrap="none" lIns="90000" tIns="46800" rIns="90000" bIns="46800" anchor="ctr"/>
              <a:lstStyle/>
              <a:p>
                <a:pPr>
                  <a:defRPr/>
                </a:pPr>
                <a:endParaRPr lang="en-US" dirty="0">
                  <a:ea typeface="ＭＳ Ｐゴシック" charset="0"/>
                </a:endParaRPr>
              </a:p>
            </p:txBody>
          </p:sp>
          <p:sp>
            <p:nvSpPr>
              <p:cNvPr id="29723" name="Oval 4"/>
              <p:cNvSpPr>
                <a:spLocks noChangeArrowheads="1"/>
              </p:cNvSpPr>
              <p:nvPr/>
            </p:nvSpPr>
            <p:spPr bwMode="auto">
              <a:xfrm>
                <a:off x="2478308" y="1213353"/>
                <a:ext cx="2814637" cy="2697163"/>
              </a:xfrm>
              <a:prstGeom prst="ellipse">
                <a:avLst/>
              </a:prstGeom>
              <a:noFill/>
              <a:ln w="9525">
                <a:solidFill>
                  <a:schemeClr val="tx1"/>
                </a:solidFill>
                <a:round/>
                <a:headEnd/>
                <a:tailEnd/>
              </a:ln>
            </p:spPr>
            <p:txBody>
              <a:bodyPr wrap="none" lIns="90000" tIns="46800" rIns="90000" bIns="46800" anchor="ctr"/>
              <a:lstStyle/>
              <a:p>
                <a:endParaRPr lang="en-US" dirty="0"/>
              </a:p>
            </p:txBody>
          </p:sp>
        </p:grpSp>
        <p:sp>
          <p:nvSpPr>
            <p:cNvPr id="29718" name="Rectangle 8"/>
            <p:cNvSpPr>
              <a:spLocks noChangeArrowheads="1"/>
            </p:cNvSpPr>
            <p:nvPr/>
          </p:nvSpPr>
          <p:spPr bwMode="auto">
            <a:xfrm>
              <a:off x="755687" y="2040006"/>
              <a:ext cx="968885" cy="414107"/>
            </a:xfrm>
            <a:prstGeom prst="rect">
              <a:avLst/>
            </a:prstGeom>
            <a:noFill/>
            <a:ln w="9525">
              <a:noFill/>
              <a:miter lim="800000"/>
              <a:headEnd/>
              <a:tailEnd/>
            </a:ln>
          </p:spPr>
          <p:txBody>
            <a:bodyPr>
              <a:spAutoFit/>
            </a:bodyPr>
            <a:lstStyle/>
            <a:p>
              <a:r>
                <a:rPr lang="en-US" dirty="0"/>
                <a:t>School</a:t>
              </a:r>
            </a:p>
          </p:txBody>
        </p:sp>
        <p:sp>
          <p:nvSpPr>
            <p:cNvPr id="29719" name="Rectangle 9"/>
            <p:cNvSpPr>
              <a:spLocks noChangeArrowheads="1"/>
            </p:cNvSpPr>
            <p:nvPr/>
          </p:nvSpPr>
          <p:spPr bwMode="auto">
            <a:xfrm>
              <a:off x="2718036" y="2040006"/>
              <a:ext cx="897502" cy="414107"/>
            </a:xfrm>
            <a:prstGeom prst="rect">
              <a:avLst/>
            </a:prstGeom>
            <a:noFill/>
            <a:ln w="9525">
              <a:noFill/>
              <a:miter lim="800000"/>
              <a:headEnd/>
              <a:tailEnd/>
            </a:ln>
          </p:spPr>
          <p:txBody>
            <a:bodyPr>
              <a:spAutoFit/>
            </a:bodyPr>
            <a:lstStyle/>
            <a:p>
              <a:r>
                <a:rPr lang="en-US" dirty="0"/>
                <a:t>Buses</a:t>
              </a:r>
            </a:p>
          </p:txBody>
        </p:sp>
      </p:grpSp>
      <p:grpSp>
        <p:nvGrpSpPr>
          <p:cNvPr id="5" name="Group 10"/>
          <p:cNvGrpSpPr>
            <a:grpSpLocks/>
          </p:cNvGrpSpPr>
          <p:nvPr/>
        </p:nvGrpSpPr>
        <p:grpSpPr bwMode="auto">
          <a:xfrm>
            <a:off x="3990975" y="2072640"/>
            <a:ext cx="5053013" cy="1998663"/>
            <a:chOff x="1376127" y="2562130"/>
            <a:chExt cx="6721711" cy="2697933"/>
          </a:xfrm>
        </p:grpSpPr>
        <p:sp>
          <p:nvSpPr>
            <p:cNvPr id="12" name="Oval 11"/>
            <p:cNvSpPr/>
            <p:nvPr/>
          </p:nvSpPr>
          <p:spPr bwMode="auto">
            <a:xfrm>
              <a:off x="1376127" y="2562130"/>
              <a:ext cx="2879001" cy="2697933"/>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ln w="9525" cap="flat" cmpd="sng" algn="ctr">
              <a:solidFill>
                <a:schemeClr val="tx1"/>
              </a:solidFill>
              <a:prstDash val="solid"/>
              <a:round/>
              <a:headEnd type="none" w="med" len="med"/>
              <a:tailEnd type="none" w="med" len="med"/>
            </a:ln>
            <a:effectLst/>
            <a:extLst/>
          </p:spPr>
          <p:txBody>
            <a:bodyPr wrap="none" lIns="90000" tIns="46800" rIns="90000" bIns="46800" anchor="ctr"/>
            <a:lstStyle/>
            <a:p>
              <a:pPr>
                <a:defRPr/>
              </a:pPr>
              <a:endParaRPr lang="en-US" dirty="0">
                <a:ea typeface="ＭＳ Ｐゴシック" charset="0"/>
              </a:endParaRPr>
            </a:p>
          </p:txBody>
        </p:sp>
        <p:sp>
          <p:nvSpPr>
            <p:cNvPr id="29712" name="Oval 4"/>
            <p:cNvSpPr>
              <a:spLocks noChangeArrowheads="1"/>
            </p:cNvSpPr>
            <p:nvPr/>
          </p:nvSpPr>
          <p:spPr bwMode="auto">
            <a:xfrm>
              <a:off x="5283200" y="2562225"/>
              <a:ext cx="2814638" cy="2697163"/>
            </a:xfrm>
            <a:prstGeom prst="ellipse">
              <a:avLst/>
            </a:prstGeom>
            <a:noFill/>
            <a:ln w="9525">
              <a:solidFill>
                <a:schemeClr val="tx1"/>
              </a:solidFill>
              <a:round/>
              <a:headEnd/>
              <a:tailEnd/>
            </a:ln>
          </p:spPr>
          <p:txBody>
            <a:bodyPr wrap="none" lIns="90000" tIns="46800" rIns="90000" bIns="46800" anchor="ctr"/>
            <a:lstStyle/>
            <a:p>
              <a:endParaRPr lang="en-US" dirty="0"/>
            </a:p>
          </p:txBody>
        </p:sp>
        <p:sp>
          <p:nvSpPr>
            <p:cNvPr id="29713" name="TextBox 6"/>
            <p:cNvSpPr txBox="1">
              <a:spLocks noChangeArrowheads="1"/>
            </p:cNvSpPr>
            <p:nvPr/>
          </p:nvSpPr>
          <p:spPr bwMode="auto">
            <a:xfrm>
              <a:off x="2063750" y="3513139"/>
              <a:ext cx="1466851" cy="539876"/>
            </a:xfrm>
            <a:prstGeom prst="rect">
              <a:avLst/>
            </a:prstGeom>
            <a:noFill/>
            <a:ln w="9525">
              <a:noFill/>
              <a:miter lim="800000"/>
              <a:headEnd/>
              <a:tailEnd/>
            </a:ln>
          </p:spPr>
          <p:txBody>
            <a:bodyPr>
              <a:spAutoFit/>
            </a:bodyPr>
            <a:lstStyle/>
            <a:p>
              <a:r>
                <a:rPr lang="en-US" dirty="0"/>
                <a:t>School</a:t>
              </a:r>
            </a:p>
          </p:txBody>
        </p:sp>
        <p:sp>
          <p:nvSpPr>
            <p:cNvPr id="29714" name="TextBox 7"/>
            <p:cNvSpPr txBox="1">
              <a:spLocks noChangeArrowheads="1"/>
            </p:cNvSpPr>
            <p:nvPr/>
          </p:nvSpPr>
          <p:spPr bwMode="auto">
            <a:xfrm>
              <a:off x="6048377" y="3513139"/>
              <a:ext cx="1366839" cy="539876"/>
            </a:xfrm>
            <a:prstGeom prst="rect">
              <a:avLst/>
            </a:prstGeom>
            <a:noFill/>
            <a:ln w="9525">
              <a:noFill/>
              <a:miter lim="800000"/>
              <a:headEnd/>
              <a:tailEnd/>
            </a:ln>
          </p:spPr>
          <p:txBody>
            <a:bodyPr>
              <a:spAutoFit/>
            </a:bodyPr>
            <a:lstStyle/>
            <a:p>
              <a:r>
                <a:rPr lang="en-US" dirty="0"/>
                <a:t>Buses</a:t>
              </a:r>
            </a:p>
          </p:txBody>
        </p:sp>
        <p:sp>
          <p:nvSpPr>
            <p:cNvPr id="29715" name="Right Arrow 9"/>
            <p:cNvSpPr>
              <a:spLocks noChangeArrowheads="1"/>
            </p:cNvSpPr>
            <p:nvPr/>
          </p:nvSpPr>
          <p:spPr bwMode="auto">
            <a:xfrm>
              <a:off x="4373563" y="3386137"/>
              <a:ext cx="777875" cy="329105"/>
            </a:xfrm>
            <a:prstGeom prst="rightArrow">
              <a:avLst>
                <a:gd name="adj1" fmla="val 50000"/>
                <a:gd name="adj2" fmla="val 49855"/>
              </a:avLst>
            </a:prstGeom>
            <a:solidFill>
              <a:schemeClr val="accent1"/>
            </a:solidFill>
            <a:ln w="9525">
              <a:solidFill>
                <a:schemeClr val="tx1"/>
              </a:solidFill>
              <a:round/>
              <a:headEnd/>
              <a:tailEnd/>
            </a:ln>
          </p:spPr>
          <p:txBody>
            <a:bodyPr wrap="none" lIns="90000" tIns="46800" rIns="90000" bIns="46800" anchor="ctr"/>
            <a:lstStyle/>
            <a:p>
              <a:endParaRPr lang="en-US" dirty="0"/>
            </a:p>
          </p:txBody>
        </p:sp>
        <p:sp>
          <p:nvSpPr>
            <p:cNvPr id="29716" name="Left Arrow 11"/>
            <p:cNvSpPr>
              <a:spLocks noChangeArrowheads="1"/>
            </p:cNvSpPr>
            <p:nvPr/>
          </p:nvSpPr>
          <p:spPr bwMode="auto">
            <a:xfrm>
              <a:off x="4373563" y="3983037"/>
              <a:ext cx="777875" cy="299623"/>
            </a:xfrm>
            <a:prstGeom prst="leftArrow">
              <a:avLst>
                <a:gd name="adj1" fmla="val 50000"/>
                <a:gd name="adj2" fmla="val 49808"/>
              </a:avLst>
            </a:prstGeom>
            <a:solidFill>
              <a:schemeClr val="accent1"/>
            </a:solidFill>
            <a:ln w="9525">
              <a:solidFill>
                <a:schemeClr val="tx1"/>
              </a:solidFill>
              <a:round/>
              <a:headEnd/>
              <a:tailEnd/>
            </a:ln>
          </p:spPr>
          <p:txBody>
            <a:bodyPr wrap="none" lIns="90000" tIns="46800" rIns="90000" bIns="46800" anchor="ctr"/>
            <a:lstStyle/>
            <a:p>
              <a:endParaRPr lang="en-US" dirty="0"/>
            </a:p>
          </p:txBody>
        </p:sp>
      </p:grpSp>
      <p:grpSp>
        <p:nvGrpSpPr>
          <p:cNvPr id="6" name="Group 18"/>
          <p:cNvGrpSpPr>
            <a:grpSpLocks/>
          </p:cNvGrpSpPr>
          <p:nvPr/>
        </p:nvGrpSpPr>
        <p:grpSpPr bwMode="auto">
          <a:xfrm>
            <a:off x="146685" y="4108768"/>
            <a:ext cx="4752975" cy="2062162"/>
            <a:chOff x="1376127" y="2562130"/>
            <a:chExt cx="6721711" cy="2697933"/>
          </a:xfrm>
        </p:grpSpPr>
        <p:sp>
          <p:nvSpPr>
            <p:cNvPr id="20" name="Oval 19"/>
            <p:cNvSpPr/>
            <p:nvPr/>
          </p:nvSpPr>
          <p:spPr bwMode="auto">
            <a:xfrm>
              <a:off x="1376127" y="2562130"/>
              <a:ext cx="2879001" cy="2697933"/>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ln w="9525" cap="flat" cmpd="sng" algn="ctr">
              <a:solidFill>
                <a:schemeClr val="tx1"/>
              </a:solidFill>
              <a:prstDash val="solid"/>
              <a:round/>
              <a:headEnd type="none" w="med" len="med"/>
              <a:tailEnd type="none" w="med" len="med"/>
            </a:ln>
            <a:effectLst/>
            <a:extLst/>
          </p:spPr>
          <p:txBody>
            <a:bodyPr wrap="none" lIns="90000" tIns="46800" rIns="90000" bIns="46800" anchor="ctr"/>
            <a:lstStyle/>
            <a:p>
              <a:pPr>
                <a:defRPr/>
              </a:pPr>
              <a:endParaRPr lang="en-US" dirty="0">
                <a:ea typeface="ＭＳ Ｐゴシック" charset="0"/>
              </a:endParaRPr>
            </a:p>
          </p:txBody>
        </p:sp>
        <p:sp>
          <p:nvSpPr>
            <p:cNvPr id="29706" name="Oval 4"/>
            <p:cNvSpPr>
              <a:spLocks noChangeArrowheads="1"/>
            </p:cNvSpPr>
            <p:nvPr/>
          </p:nvSpPr>
          <p:spPr bwMode="auto">
            <a:xfrm>
              <a:off x="5283200" y="2562225"/>
              <a:ext cx="2814638" cy="2697163"/>
            </a:xfrm>
            <a:prstGeom prst="ellipse">
              <a:avLst/>
            </a:prstGeom>
            <a:noFill/>
            <a:ln w="9525">
              <a:solidFill>
                <a:schemeClr val="tx1"/>
              </a:solidFill>
              <a:round/>
              <a:headEnd/>
              <a:tailEnd/>
            </a:ln>
          </p:spPr>
          <p:txBody>
            <a:bodyPr wrap="none" lIns="90000" tIns="46800" rIns="90000" bIns="46800" anchor="ctr"/>
            <a:lstStyle/>
            <a:p>
              <a:endParaRPr lang="en-US" dirty="0"/>
            </a:p>
          </p:txBody>
        </p:sp>
        <p:sp>
          <p:nvSpPr>
            <p:cNvPr id="29707" name="TextBox 6"/>
            <p:cNvSpPr txBox="1">
              <a:spLocks noChangeArrowheads="1"/>
            </p:cNvSpPr>
            <p:nvPr/>
          </p:nvSpPr>
          <p:spPr bwMode="auto">
            <a:xfrm>
              <a:off x="2063750" y="3513138"/>
              <a:ext cx="1466850" cy="523322"/>
            </a:xfrm>
            <a:prstGeom prst="rect">
              <a:avLst/>
            </a:prstGeom>
            <a:noFill/>
            <a:ln w="9525">
              <a:noFill/>
              <a:miter lim="800000"/>
              <a:headEnd/>
              <a:tailEnd/>
            </a:ln>
          </p:spPr>
          <p:txBody>
            <a:bodyPr>
              <a:spAutoFit/>
            </a:bodyPr>
            <a:lstStyle/>
            <a:p>
              <a:r>
                <a:rPr lang="en-US" dirty="0"/>
                <a:t>School</a:t>
              </a:r>
            </a:p>
          </p:txBody>
        </p:sp>
        <p:sp>
          <p:nvSpPr>
            <p:cNvPr id="29708" name="TextBox 7"/>
            <p:cNvSpPr txBox="1">
              <a:spLocks noChangeArrowheads="1"/>
            </p:cNvSpPr>
            <p:nvPr/>
          </p:nvSpPr>
          <p:spPr bwMode="auto">
            <a:xfrm>
              <a:off x="6048374" y="3513138"/>
              <a:ext cx="1366839" cy="523322"/>
            </a:xfrm>
            <a:prstGeom prst="rect">
              <a:avLst/>
            </a:prstGeom>
            <a:noFill/>
            <a:ln w="9525">
              <a:noFill/>
              <a:miter lim="800000"/>
              <a:headEnd/>
              <a:tailEnd/>
            </a:ln>
          </p:spPr>
          <p:txBody>
            <a:bodyPr>
              <a:spAutoFit/>
            </a:bodyPr>
            <a:lstStyle/>
            <a:p>
              <a:r>
                <a:rPr lang="en-US" dirty="0"/>
                <a:t>Buses</a:t>
              </a:r>
            </a:p>
          </p:txBody>
        </p:sp>
      </p:grpSp>
      <p:pic>
        <p:nvPicPr>
          <p:cNvPr id="22" name="Picture 1"/>
          <p:cNvPicPr>
            <a:picLocks noChangeAspect="1" noChangeArrowheads="1"/>
          </p:cNvPicPr>
          <p:nvPr/>
        </p:nvPicPr>
        <p:blipFill>
          <a:blip r:embed="rId2"/>
          <a:srcRect/>
          <a:stretch>
            <a:fillRect/>
          </a:stretch>
        </p:blipFill>
        <p:spPr bwMode="auto">
          <a:xfrm>
            <a:off x="127824" y="6199228"/>
            <a:ext cx="4752785" cy="540783"/>
          </a:xfrm>
          <a:prstGeom prst="rect">
            <a:avLst/>
          </a:prstGeom>
          <a:noFill/>
          <a:ln w="9525">
            <a:noFill/>
            <a:miter lim="800000"/>
            <a:headEnd/>
            <a:tailEnd/>
          </a:ln>
        </p:spPr>
      </p:pic>
      <p:pic>
        <p:nvPicPr>
          <p:cNvPr id="23" name="Picture 22" descr="box out bullying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0200" y="1"/>
            <a:ext cx="2463800" cy="812799"/>
          </a:xfrm>
          <a:prstGeom prst="rect">
            <a:avLst/>
          </a:prstGeom>
        </p:spPr>
      </p:pic>
      <p:pic>
        <p:nvPicPr>
          <p:cNvPr id="24" name="Picture 23" descr="Screen Shot 2017-08-02 at 11.20.00 A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945852"/>
            <a:ext cx="9144000" cy="912148"/>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8839200" cy="855663"/>
          </a:xfrm>
          <a:prstGeom prst="rect">
            <a:avLst/>
          </a:prstGeom>
        </p:spPr>
        <p:txBody>
          <a:bodyPr anchor="ctr">
            <a:normAutofit/>
          </a:bodyPr>
          <a:lstStyle/>
          <a:p>
            <a:pPr>
              <a:lnSpc>
                <a:spcPct val="90000"/>
              </a:lnSpc>
              <a:spcBef>
                <a:spcPct val="20000"/>
              </a:spcBef>
              <a:buFont typeface="Arial" charset="0"/>
              <a:buNone/>
              <a:defRPr/>
            </a:pPr>
            <a:r>
              <a:rPr lang="en-US" sz="3600" b="1" dirty="0">
                <a:solidFill>
                  <a:schemeClr val="accent3"/>
                </a:solidFill>
                <a:latin typeface="Kristen ITC" pitchFamily="66" charset="0"/>
                <a:ea typeface="Arial" charset="0"/>
                <a:cs typeface="Arial" charset="0"/>
              </a:rPr>
              <a:t>Who Was There for You?</a:t>
            </a:r>
          </a:p>
        </p:txBody>
      </p:sp>
      <p:sp>
        <p:nvSpPr>
          <p:cNvPr id="12291" name="Subtitle 2"/>
          <p:cNvSpPr txBox="1">
            <a:spLocks/>
          </p:cNvSpPr>
          <p:nvPr/>
        </p:nvSpPr>
        <p:spPr bwMode="auto">
          <a:xfrm>
            <a:off x="533400" y="3201988"/>
            <a:ext cx="8305800" cy="1701800"/>
          </a:xfrm>
          <a:prstGeom prst="rect">
            <a:avLst/>
          </a:prstGeom>
          <a:noFill/>
          <a:ln w="9525">
            <a:noFill/>
            <a:miter lim="800000"/>
            <a:headEnd/>
            <a:tailEnd/>
          </a:ln>
        </p:spPr>
        <p:txBody>
          <a:bodyPr/>
          <a:lstStyle/>
          <a:p>
            <a:pPr>
              <a:lnSpc>
                <a:spcPct val="90000"/>
              </a:lnSpc>
              <a:spcBef>
                <a:spcPct val="20000"/>
              </a:spcBef>
              <a:buFont typeface="Arial" charset="0"/>
              <a:buNone/>
            </a:pPr>
            <a:endParaRPr lang="en-US" sz="2800" dirty="0">
              <a:solidFill>
                <a:srgbClr val="898989"/>
              </a:solidFill>
              <a:cs typeface="Arial" charset="0"/>
            </a:endParaRPr>
          </a:p>
          <a:p>
            <a:pPr>
              <a:lnSpc>
                <a:spcPct val="90000"/>
              </a:lnSpc>
              <a:spcBef>
                <a:spcPct val="20000"/>
              </a:spcBef>
              <a:buFont typeface="Arial" charset="0"/>
              <a:buNone/>
            </a:pPr>
            <a:endParaRPr lang="en-US" sz="2800" dirty="0">
              <a:solidFill>
                <a:srgbClr val="F26522"/>
              </a:solidFill>
              <a:cs typeface="Arial" charset="0"/>
            </a:endParaRPr>
          </a:p>
          <a:p>
            <a:pPr>
              <a:lnSpc>
                <a:spcPct val="90000"/>
              </a:lnSpc>
              <a:spcBef>
                <a:spcPct val="20000"/>
              </a:spcBef>
              <a:buFont typeface="Arial" charset="0"/>
              <a:buNone/>
            </a:pPr>
            <a:r>
              <a:rPr lang="en-US" sz="2800" b="1" i="1" dirty="0">
                <a:solidFill>
                  <a:srgbClr val="F26522"/>
                </a:solidFill>
                <a:cs typeface="Arial" charset="0"/>
              </a:rPr>
              <a:t>On your card, record</a:t>
            </a:r>
            <a:r>
              <a:rPr lang="en-US" sz="2800" b="1" i="1" dirty="0" smtClean="0">
                <a:solidFill>
                  <a:srgbClr val="F26522"/>
                </a:solidFill>
                <a:cs typeface="Arial" charset="0"/>
              </a:rPr>
              <a:t>: </a:t>
            </a:r>
            <a:endParaRPr lang="en-US" sz="2800" b="1" i="1" dirty="0">
              <a:solidFill>
                <a:srgbClr val="F26522"/>
              </a:solidFill>
              <a:cs typeface="Arial" charset="0"/>
            </a:endParaRPr>
          </a:p>
          <a:p>
            <a:pPr>
              <a:lnSpc>
                <a:spcPct val="90000"/>
              </a:lnSpc>
              <a:spcBef>
                <a:spcPct val="20000"/>
              </a:spcBef>
              <a:buFont typeface="Arial" charset="0"/>
              <a:buNone/>
            </a:pPr>
            <a:r>
              <a:rPr lang="en-US" sz="2800" dirty="0">
                <a:cs typeface="Arial" charset="0"/>
              </a:rPr>
              <a:t>What was it about that person that caused him or her to have such a positive impact on your life?</a:t>
            </a:r>
            <a:endParaRPr lang="en-US" sz="2800" dirty="0"/>
          </a:p>
        </p:txBody>
      </p:sp>
      <p:pic>
        <p:nvPicPr>
          <p:cNvPr id="2" name="Picture 1" descr="m2-s13_150_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4063" y="855663"/>
            <a:ext cx="4139184" cy="2767584"/>
          </a:xfrm>
          <a:prstGeom prst="rect">
            <a:avLst/>
          </a:prstGeom>
        </p:spPr>
      </p:pic>
      <p:pic>
        <p:nvPicPr>
          <p:cNvPr id="6" name="Picture 1"/>
          <p:cNvPicPr>
            <a:picLocks noChangeAspect="1" noChangeArrowheads="1"/>
          </p:cNvPicPr>
          <p:nvPr/>
        </p:nvPicPr>
        <p:blipFill>
          <a:blip r:embed="rId3"/>
          <a:srcRect/>
          <a:stretch>
            <a:fillRect/>
          </a:stretch>
        </p:blipFill>
        <p:spPr bwMode="auto">
          <a:xfrm>
            <a:off x="127824" y="6199228"/>
            <a:ext cx="4752785" cy="540783"/>
          </a:xfrm>
          <a:prstGeom prst="rect">
            <a:avLst/>
          </a:prstGeom>
          <a:noFill/>
          <a:ln w="9525">
            <a:noFill/>
            <a:miter lim="800000"/>
            <a:headEnd/>
            <a:tailEnd/>
          </a:ln>
        </p:spPr>
      </p:pic>
      <p:pic>
        <p:nvPicPr>
          <p:cNvPr id="7" name="Picture 6" descr="box out bullying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0200" y="1"/>
            <a:ext cx="2463800" cy="812799"/>
          </a:xfrm>
          <a:prstGeom prst="rect">
            <a:avLst/>
          </a:prstGeom>
        </p:spPr>
      </p:pic>
      <p:pic>
        <p:nvPicPr>
          <p:cNvPr id="8" name="Picture 7" descr="Screen Shot 2017-08-02 at 11.20.00 AM.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5945852"/>
            <a:ext cx="9144000" cy="912148"/>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8839200" cy="855663"/>
          </a:xfrm>
          <a:prstGeom prst="rect">
            <a:avLst/>
          </a:prstGeom>
        </p:spPr>
        <p:txBody>
          <a:bodyPr anchor="ctr">
            <a:normAutofit/>
          </a:bodyPr>
          <a:lstStyle/>
          <a:p>
            <a:pPr fontAlgn="auto">
              <a:spcAft>
                <a:spcPts val="0"/>
              </a:spcAft>
              <a:defRPr/>
            </a:pPr>
            <a:r>
              <a:rPr lang="en-US" sz="3600" b="1" dirty="0">
                <a:solidFill>
                  <a:srgbClr val="FFFFFF"/>
                </a:solidFill>
                <a:latin typeface="Arial" pitchFamily="34" charset="0"/>
                <a:ea typeface="+mj-ea"/>
                <a:cs typeface="Arial" pitchFamily="34" charset="0"/>
              </a:rPr>
              <a:t>Question</a:t>
            </a:r>
          </a:p>
        </p:txBody>
      </p:sp>
      <p:sp>
        <p:nvSpPr>
          <p:cNvPr id="31747" name="Subtitle 2"/>
          <p:cNvSpPr txBox="1">
            <a:spLocks/>
          </p:cNvSpPr>
          <p:nvPr/>
        </p:nvSpPr>
        <p:spPr bwMode="auto">
          <a:xfrm>
            <a:off x="536575" y="855663"/>
            <a:ext cx="8305800" cy="3074987"/>
          </a:xfrm>
          <a:prstGeom prst="rect">
            <a:avLst/>
          </a:prstGeom>
          <a:noFill/>
          <a:ln w="9525">
            <a:noFill/>
            <a:miter lim="800000"/>
            <a:headEnd/>
            <a:tailEnd/>
          </a:ln>
        </p:spPr>
        <p:txBody>
          <a:bodyPr/>
          <a:lstStyle/>
          <a:p>
            <a:pPr algn="ctr">
              <a:lnSpc>
                <a:spcPct val="90000"/>
              </a:lnSpc>
              <a:spcBef>
                <a:spcPct val="20000"/>
              </a:spcBef>
              <a:buFont typeface="Arial" charset="0"/>
              <a:buNone/>
            </a:pPr>
            <a:endParaRPr lang="en-US" b="1" dirty="0">
              <a:latin typeface="Kristen ITC" pitchFamily="66" charset="0"/>
              <a:cs typeface="Arial" charset="0"/>
            </a:endParaRPr>
          </a:p>
          <a:p>
            <a:pPr algn="ctr">
              <a:lnSpc>
                <a:spcPct val="90000"/>
              </a:lnSpc>
              <a:spcBef>
                <a:spcPct val="20000"/>
              </a:spcBef>
              <a:buFont typeface="Arial" charset="0"/>
              <a:buNone/>
            </a:pPr>
            <a:r>
              <a:rPr lang="en-US" sz="5400" b="1" dirty="0">
                <a:latin typeface="Kristen ITC" pitchFamily="66" charset="0"/>
                <a:cs typeface="Arial" charset="0"/>
              </a:rPr>
              <a:t>Why Think About Relationships?</a:t>
            </a:r>
          </a:p>
          <a:p>
            <a:pPr>
              <a:lnSpc>
                <a:spcPct val="90000"/>
              </a:lnSpc>
              <a:spcBef>
                <a:spcPct val="20000"/>
              </a:spcBef>
              <a:buFont typeface="Arial" charset="0"/>
              <a:buNone/>
            </a:pPr>
            <a:endParaRPr lang="en-US" sz="2800" dirty="0">
              <a:solidFill>
                <a:srgbClr val="898989"/>
              </a:solidFill>
              <a:cs typeface="Arial" charset="0"/>
            </a:endParaRPr>
          </a:p>
        </p:txBody>
      </p:sp>
      <p:pic>
        <p:nvPicPr>
          <p:cNvPr id="2" name="Picture 1" descr="m2-s14-2_150_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7033" y="3371475"/>
            <a:ext cx="2767584" cy="1816608"/>
          </a:xfrm>
          <a:prstGeom prst="rect">
            <a:avLst/>
          </a:prstGeom>
        </p:spPr>
      </p:pic>
      <p:pic>
        <p:nvPicPr>
          <p:cNvPr id="4" name="Picture 3" descr="m2-s14-3_150_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839" y="3371475"/>
            <a:ext cx="2767584" cy="1816608"/>
          </a:xfrm>
          <a:prstGeom prst="rect">
            <a:avLst/>
          </a:prstGeom>
        </p:spPr>
      </p:pic>
      <p:pic>
        <p:nvPicPr>
          <p:cNvPr id="5" name="Picture 4" descr="m2-s14-4_150_8.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2227" y="3371475"/>
            <a:ext cx="2718816" cy="1816608"/>
          </a:xfrm>
          <a:prstGeom prst="rect">
            <a:avLst/>
          </a:prstGeom>
        </p:spPr>
      </p:pic>
      <p:pic>
        <p:nvPicPr>
          <p:cNvPr id="8" name="Picture 1"/>
          <p:cNvPicPr>
            <a:picLocks noChangeAspect="1" noChangeArrowheads="1"/>
          </p:cNvPicPr>
          <p:nvPr/>
        </p:nvPicPr>
        <p:blipFill>
          <a:blip r:embed="rId5"/>
          <a:srcRect/>
          <a:stretch>
            <a:fillRect/>
          </a:stretch>
        </p:blipFill>
        <p:spPr bwMode="auto">
          <a:xfrm>
            <a:off x="127824" y="6199228"/>
            <a:ext cx="4752785" cy="540783"/>
          </a:xfrm>
          <a:prstGeom prst="rect">
            <a:avLst/>
          </a:prstGeom>
          <a:noFill/>
          <a:ln w="9525">
            <a:noFill/>
            <a:miter lim="800000"/>
            <a:headEnd/>
            <a:tailEnd/>
          </a:ln>
        </p:spPr>
      </p:pic>
      <p:pic>
        <p:nvPicPr>
          <p:cNvPr id="9" name="Picture 8" descr="box out bullying logo.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80200" y="1"/>
            <a:ext cx="2463800" cy="812799"/>
          </a:xfrm>
          <a:prstGeom prst="rect">
            <a:avLst/>
          </a:prstGeom>
        </p:spPr>
      </p:pic>
      <p:pic>
        <p:nvPicPr>
          <p:cNvPr id="10" name="Picture 9" descr="Screen Shot 2017-08-02 at 11.20.00 AM.pn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0" y="5945852"/>
            <a:ext cx="9144000" cy="912148"/>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8305800" cy="828675"/>
          </a:xfrm>
          <a:prstGeom prst="rect">
            <a:avLst/>
          </a:prstGeom>
        </p:spPr>
        <p:txBody>
          <a:bodyPr anchor="ctr">
            <a:normAutofit/>
          </a:bodyPr>
          <a:lstStyle/>
          <a:p>
            <a:pPr fontAlgn="auto">
              <a:spcAft>
                <a:spcPts val="0"/>
              </a:spcAft>
              <a:defRPr/>
            </a:pPr>
            <a:r>
              <a:rPr lang="en-US" sz="4000" b="1" dirty="0">
                <a:solidFill>
                  <a:srgbClr val="FFFFFF"/>
                </a:solidFill>
                <a:latin typeface="Arial" pitchFamily="34" charset="0"/>
                <a:ea typeface="+mj-ea"/>
                <a:cs typeface="Arial" pitchFamily="34" charset="0"/>
              </a:rPr>
              <a:t>Bullying</a:t>
            </a:r>
          </a:p>
        </p:txBody>
      </p:sp>
      <p:sp>
        <p:nvSpPr>
          <p:cNvPr id="4" name="Subtitle 2"/>
          <p:cNvSpPr txBox="1">
            <a:spLocks/>
          </p:cNvSpPr>
          <p:nvPr/>
        </p:nvSpPr>
        <p:spPr bwMode="auto">
          <a:xfrm>
            <a:off x="304800" y="1431925"/>
            <a:ext cx="8534400" cy="4664075"/>
          </a:xfrm>
          <a:prstGeom prst="rect">
            <a:avLst/>
          </a:prstGeom>
          <a:noFill/>
          <a:ln w="9525">
            <a:noFill/>
            <a:miter lim="800000"/>
            <a:headEnd/>
            <a:tailEnd/>
          </a:ln>
        </p:spPr>
        <p:txBody>
          <a:bodyPr/>
          <a:lstStyle/>
          <a:p>
            <a:pPr>
              <a:lnSpc>
                <a:spcPct val="80000"/>
              </a:lnSpc>
              <a:spcBef>
                <a:spcPct val="20000"/>
              </a:spcBef>
              <a:buFont typeface="Arial" charset="0"/>
              <a:buNone/>
            </a:pPr>
            <a:r>
              <a:rPr lang="en-US" sz="3600" dirty="0">
                <a:cs typeface="Arial" charset="0"/>
              </a:rPr>
              <a:t>“Bullying is a relationship problem that requires relationship solutions.”</a:t>
            </a:r>
          </a:p>
          <a:p>
            <a:pPr>
              <a:lnSpc>
                <a:spcPct val="80000"/>
              </a:lnSpc>
              <a:spcBef>
                <a:spcPct val="20000"/>
              </a:spcBef>
              <a:buFont typeface="Arial" charset="0"/>
              <a:buNone/>
            </a:pPr>
            <a:endParaRPr lang="en-US" sz="3600" dirty="0">
              <a:solidFill>
                <a:srgbClr val="00B050"/>
              </a:solidFill>
              <a:cs typeface="Arial" charset="0"/>
            </a:endParaRPr>
          </a:p>
          <a:p>
            <a:pPr>
              <a:lnSpc>
                <a:spcPct val="80000"/>
              </a:lnSpc>
              <a:spcBef>
                <a:spcPct val="20000"/>
              </a:spcBef>
              <a:buFont typeface="Arial" charset="0"/>
              <a:buNone/>
            </a:pPr>
            <a:r>
              <a:rPr lang="en-US" sz="3600" dirty="0">
                <a:cs typeface="Arial" charset="0"/>
              </a:rPr>
              <a:t>“A problem behavior </a:t>
            </a:r>
            <a:r>
              <a:rPr lang="en-US" sz="3600" u="sng" dirty="0">
                <a:cs typeface="Arial" charset="0"/>
              </a:rPr>
              <a:t>based on power relationships</a:t>
            </a:r>
            <a:r>
              <a:rPr lang="en-US" sz="3600" dirty="0">
                <a:cs typeface="Arial" charset="0"/>
              </a:rPr>
              <a:t> in which a student or a group of students uses power aggressively to cause emotional or physical pain or distress to another student.”</a:t>
            </a:r>
          </a:p>
          <a:p>
            <a:pPr>
              <a:lnSpc>
                <a:spcPct val="80000"/>
              </a:lnSpc>
              <a:spcBef>
                <a:spcPct val="20000"/>
              </a:spcBef>
              <a:buFont typeface="Arial" charset="0"/>
              <a:buNone/>
            </a:pPr>
            <a:endParaRPr lang="en-US" sz="3000" dirty="0">
              <a:solidFill>
                <a:srgbClr val="898989"/>
              </a:solidFill>
              <a:cs typeface="Arial" charset="0"/>
            </a:endParaRPr>
          </a:p>
        </p:txBody>
      </p:sp>
      <p:sp>
        <p:nvSpPr>
          <p:cNvPr id="32772" name="Footer Placeholder 4"/>
          <p:cNvSpPr>
            <a:spLocks noGrp="1"/>
          </p:cNvSpPr>
          <p:nvPr>
            <p:ph type="ftr" sz="quarter" idx="10"/>
          </p:nvPr>
        </p:nvSpPr>
        <p:spPr>
          <a:xfrm>
            <a:off x="219075" y="5972175"/>
            <a:ext cx="1343025" cy="247650"/>
          </a:xfrm>
          <a:noFill/>
          <a:ln>
            <a:miter lim="800000"/>
            <a:headEnd/>
            <a:tailEnd/>
          </a:ln>
        </p:spPr>
        <p:txBody>
          <a:bodyPr/>
          <a:lstStyle/>
          <a:p>
            <a:r>
              <a:rPr lang="en-US" dirty="0" smtClean="0"/>
              <a:t>Citation 3</a:t>
            </a:r>
            <a:endParaRPr lang="de-DE" dirty="0" smtClean="0"/>
          </a:p>
        </p:txBody>
      </p:sp>
      <p:pic>
        <p:nvPicPr>
          <p:cNvPr id="5" name="Picture 1"/>
          <p:cNvPicPr>
            <a:picLocks noChangeAspect="1" noChangeArrowheads="1"/>
          </p:cNvPicPr>
          <p:nvPr/>
        </p:nvPicPr>
        <p:blipFill>
          <a:blip r:embed="rId2"/>
          <a:srcRect/>
          <a:stretch>
            <a:fillRect/>
          </a:stretch>
        </p:blipFill>
        <p:spPr bwMode="auto">
          <a:xfrm>
            <a:off x="127824" y="6199228"/>
            <a:ext cx="4752785" cy="540783"/>
          </a:xfrm>
          <a:prstGeom prst="rect">
            <a:avLst/>
          </a:prstGeom>
          <a:noFill/>
          <a:ln w="9525">
            <a:noFill/>
            <a:miter lim="800000"/>
            <a:headEnd/>
            <a:tailEnd/>
          </a:ln>
        </p:spPr>
      </p:pic>
      <p:pic>
        <p:nvPicPr>
          <p:cNvPr id="6" name="Picture 5" descr="box out bullying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0200" y="1"/>
            <a:ext cx="2463800" cy="812799"/>
          </a:xfrm>
          <a:prstGeom prst="rect">
            <a:avLst/>
          </a:prstGeom>
        </p:spPr>
      </p:pic>
      <p:pic>
        <p:nvPicPr>
          <p:cNvPr id="7" name="Picture 6" descr="Screen Shot 2017-08-02 at 11.20.00 A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945852"/>
            <a:ext cx="9144000" cy="912148"/>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The Relationship Solution</a:t>
            </a:r>
            <a:endParaRPr lang="en-US" sz="3200" dirty="0"/>
          </a:p>
        </p:txBody>
      </p:sp>
      <p:sp>
        <p:nvSpPr>
          <p:cNvPr id="3" name="TextBox 2"/>
          <p:cNvSpPr txBox="1"/>
          <p:nvPr/>
        </p:nvSpPr>
        <p:spPr>
          <a:xfrm>
            <a:off x="716118" y="1553647"/>
            <a:ext cx="7674608" cy="2062103"/>
          </a:xfrm>
          <a:prstGeom prst="rect">
            <a:avLst/>
          </a:prstGeom>
          <a:noFill/>
        </p:spPr>
        <p:txBody>
          <a:bodyPr wrap="square" rtlCol="0">
            <a:spAutoFit/>
          </a:bodyPr>
          <a:lstStyle/>
          <a:p>
            <a:r>
              <a:rPr lang="en-US" sz="3200" dirty="0" smtClean="0"/>
              <a:t>When there is </a:t>
            </a:r>
            <a:r>
              <a:rPr lang="en-US" sz="3200" smtClean="0"/>
              <a:t>a strong, </a:t>
            </a:r>
            <a:r>
              <a:rPr lang="en-US" sz="3200" dirty="0" smtClean="0"/>
              <a:t>positive bond between a driver and his or her students, behavior on the bus tends to be positive and less problematic for the driver. </a:t>
            </a:r>
            <a:endParaRPr lang="en-US" sz="3200" dirty="0"/>
          </a:p>
        </p:txBody>
      </p:sp>
      <p:sp>
        <p:nvSpPr>
          <p:cNvPr id="4" name="TextBox 3"/>
          <p:cNvSpPr txBox="1"/>
          <p:nvPr/>
        </p:nvSpPr>
        <p:spPr>
          <a:xfrm>
            <a:off x="716118" y="3981773"/>
            <a:ext cx="7674608" cy="1077218"/>
          </a:xfrm>
          <a:prstGeom prst="rect">
            <a:avLst/>
          </a:prstGeom>
          <a:noFill/>
        </p:spPr>
        <p:txBody>
          <a:bodyPr wrap="square" rtlCol="0">
            <a:spAutoFit/>
          </a:bodyPr>
          <a:lstStyle/>
          <a:p>
            <a:r>
              <a:rPr lang="en-US" sz="3200" dirty="0" smtClean="0"/>
              <a:t>“Why would anyone want to be mean when the driver is so nice?” </a:t>
            </a:r>
            <a:endParaRPr lang="en-US" sz="3200" dirty="0"/>
          </a:p>
        </p:txBody>
      </p:sp>
      <p:sp>
        <p:nvSpPr>
          <p:cNvPr id="5" name="Rectangle 4"/>
          <p:cNvSpPr/>
          <p:nvPr/>
        </p:nvSpPr>
        <p:spPr>
          <a:xfrm>
            <a:off x="352902" y="5836920"/>
            <a:ext cx="726431" cy="246221"/>
          </a:xfrm>
          <a:prstGeom prst="rect">
            <a:avLst/>
          </a:prstGeom>
        </p:spPr>
        <p:txBody>
          <a:bodyPr wrap="none">
            <a:spAutoFit/>
          </a:bodyPr>
          <a:lstStyle/>
          <a:p>
            <a:r>
              <a:rPr lang="en-US" sz="1000" dirty="0" smtClean="0"/>
              <a:t>Citation 2</a:t>
            </a:r>
            <a:endParaRPr lang="de-DE" sz="1000" dirty="0" smtClean="0"/>
          </a:p>
        </p:txBody>
      </p:sp>
      <p:pic>
        <p:nvPicPr>
          <p:cNvPr id="6" name="Picture 1"/>
          <p:cNvPicPr>
            <a:picLocks noChangeAspect="1" noChangeArrowheads="1"/>
          </p:cNvPicPr>
          <p:nvPr/>
        </p:nvPicPr>
        <p:blipFill>
          <a:blip r:embed="rId2"/>
          <a:srcRect/>
          <a:stretch>
            <a:fillRect/>
          </a:stretch>
        </p:blipFill>
        <p:spPr bwMode="auto">
          <a:xfrm>
            <a:off x="127824" y="6199228"/>
            <a:ext cx="4752785" cy="540783"/>
          </a:xfrm>
          <a:prstGeom prst="rect">
            <a:avLst/>
          </a:prstGeom>
          <a:noFill/>
          <a:ln w="9525">
            <a:noFill/>
            <a:miter lim="800000"/>
            <a:headEnd/>
            <a:tailEnd/>
          </a:ln>
        </p:spPr>
      </p:pic>
      <p:pic>
        <p:nvPicPr>
          <p:cNvPr id="7" name="Picture 6" descr="box out bullying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0200" y="1"/>
            <a:ext cx="2463800" cy="812799"/>
          </a:xfrm>
          <a:prstGeom prst="rect">
            <a:avLst/>
          </a:prstGeom>
        </p:spPr>
      </p:pic>
      <p:pic>
        <p:nvPicPr>
          <p:cNvPr id="8" name="Picture 7" descr="Screen Shot 2017-08-02 at 11.20.00 A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945852"/>
            <a:ext cx="9144000" cy="912148"/>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8305800" cy="828675"/>
          </a:xfrm>
          <a:prstGeom prst="rect">
            <a:avLst/>
          </a:prstGeom>
        </p:spPr>
        <p:txBody>
          <a:bodyPr anchor="ctr">
            <a:normAutofit/>
          </a:bodyPr>
          <a:lstStyle/>
          <a:p>
            <a:pPr fontAlgn="auto">
              <a:spcAft>
                <a:spcPts val="0"/>
              </a:spcAft>
              <a:defRPr/>
            </a:pPr>
            <a:r>
              <a:rPr lang="en-US" sz="4000" b="1" dirty="0">
                <a:solidFill>
                  <a:srgbClr val="FFFFFF"/>
                </a:solidFill>
                <a:latin typeface="Arial" pitchFamily="34" charset="0"/>
                <a:ea typeface="+mj-ea"/>
                <a:cs typeface="Arial" pitchFamily="34" charset="0"/>
              </a:rPr>
              <a:t>Question</a:t>
            </a:r>
          </a:p>
        </p:txBody>
      </p:sp>
      <p:sp>
        <p:nvSpPr>
          <p:cNvPr id="4" name="Subtitle 2"/>
          <p:cNvSpPr txBox="1">
            <a:spLocks/>
          </p:cNvSpPr>
          <p:nvPr/>
        </p:nvSpPr>
        <p:spPr bwMode="auto">
          <a:xfrm>
            <a:off x="304800" y="1219200"/>
            <a:ext cx="8534400" cy="4876800"/>
          </a:xfrm>
          <a:prstGeom prst="rect">
            <a:avLst/>
          </a:prstGeom>
          <a:noFill/>
          <a:ln w="9525">
            <a:noFill/>
            <a:miter lim="800000"/>
            <a:headEnd/>
            <a:tailEnd/>
          </a:ln>
        </p:spPr>
        <p:txBody>
          <a:bodyPr/>
          <a:lstStyle/>
          <a:p>
            <a:pPr>
              <a:lnSpc>
                <a:spcPct val="80000"/>
              </a:lnSpc>
              <a:spcBef>
                <a:spcPct val="20000"/>
              </a:spcBef>
              <a:buFont typeface="Arial" charset="0"/>
              <a:buNone/>
            </a:pPr>
            <a:endParaRPr lang="en-US" sz="4000" dirty="0">
              <a:cs typeface="Arial" charset="0"/>
            </a:endParaRPr>
          </a:p>
          <a:p>
            <a:pPr>
              <a:lnSpc>
                <a:spcPct val="80000"/>
              </a:lnSpc>
              <a:spcBef>
                <a:spcPct val="20000"/>
              </a:spcBef>
              <a:buFont typeface="Arial" charset="0"/>
              <a:buNone/>
            </a:pPr>
            <a:endParaRPr lang="en-US" sz="4000" dirty="0">
              <a:cs typeface="Arial" charset="0"/>
            </a:endParaRPr>
          </a:p>
          <a:p>
            <a:pPr>
              <a:lnSpc>
                <a:spcPct val="80000"/>
              </a:lnSpc>
              <a:spcBef>
                <a:spcPct val="20000"/>
              </a:spcBef>
              <a:buFont typeface="Arial" charset="0"/>
              <a:buNone/>
            </a:pPr>
            <a:r>
              <a:rPr lang="en-US" sz="4000" dirty="0">
                <a:cs typeface="Arial" charset="0"/>
              </a:rPr>
              <a:t> </a:t>
            </a:r>
          </a:p>
          <a:p>
            <a:pPr>
              <a:lnSpc>
                <a:spcPct val="80000"/>
              </a:lnSpc>
              <a:spcBef>
                <a:spcPct val="20000"/>
              </a:spcBef>
              <a:buFont typeface="Arial" charset="0"/>
              <a:buNone/>
            </a:pPr>
            <a:endParaRPr lang="en-US" sz="3000" dirty="0">
              <a:solidFill>
                <a:srgbClr val="898989"/>
              </a:solidFill>
              <a:cs typeface="Arial" charset="0"/>
            </a:endParaRPr>
          </a:p>
        </p:txBody>
      </p:sp>
      <p:sp>
        <p:nvSpPr>
          <p:cNvPr id="33797" name="Rectangle 4"/>
          <p:cNvSpPr>
            <a:spLocks noChangeArrowheads="1"/>
          </p:cNvSpPr>
          <p:nvPr/>
        </p:nvSpPr>
        <p:spPr bwMode="auto">
          <a:xfrm>
            <a:off x="1295400" y="1946275"/>
            <a:ext cx="6200775" cy="2066925"/>
          </a:xfrm>
          <a:prstGeom prst="rect">
            <a:avLst/>
          </a:prstGeom>
          <a:noFill/>
          <a:ln w="9525">
            <a:noFill/>
            <a:miter lim="800000"/>
            <a:headEnd/>
            <a:tailEnd/>
          </a:ln>
        </p:spPr>
        <p:txBody>
          <a:bodyPr>
            <a:spAutoFit/>
          </a:bodyPr>
          <a:lstStyle/>
          <a:p>
            <a:pPr algn="ctr">
              <a:lnSpc>
                <a:spcPct val="90000"/>
              </a:lnSpc>
              <a:spcBef>
                <a:spcPct val="20000"/>
              </a:spcBef>
              <a:buFont typeface="Arial" charset="0"/>
              <a:buNone/>
            </a:pPr>
            <a:r>
              <a:rPr lang="en-US" sz="4400" b="1" dirty="0">
                <a:latin typeface="Kristen ITC" pitchFamily="66" charset="0"/>
                <a:cs typeface="Arial" charset="0"/>
              </a:rPr>
              <a:t>Why Are Names Important?</a:t>
            </a:r>
          </a:p>
          <a:p>
            <a:pPr algn="ctr">
              <a:lnSpc>
                <a:spcPct val="90000"/>
              </a:lnSpc>
              <a:spcBef>
                <a:spcPct val="20000"/>
              </a:spcBef>
              <a:buFont typeface="Arial" charset="0"/>
              <a:buNone/>
            </a:pPr>
            <a:endParaRPr lang="en-US" sz="4400" b="1" dirty="0">
              <a:latin typeface="Kristen ITC" pitchFamily="66" charset="0"/>
              <a:cs typeface="Arial" charset="0"/>
            </a:endParaRPr>
          </a:p>
        </p:txBody>
      </p:sp>
      <p:sp>
        <p:nvSpPr>
          <p:cNvPr id="33798" name="TextBox 5"/>
          <p:cNvSpPr txBox="1">
            <a:spLocks noChangeArrowheads="1"/>
          </p:cNvSpPr>
          <p:nvPr/>
        </p:nvSpPr>
        <p:spPr bwMode="auto">
          <a:xfrm rot="1472866">
            <a:off x="865188" y="3613150"/>
            <a:ext cx="860425" cy="400050"/>
          </a:xfrm>
          <a:prstGeom prst="rect">
            <a:avLst/>
          </a:prstGeom>
          <a:noFill/>
          <a:ln w="9525">
            <a:noFill/>
            <a:miter lim="800000"/>
            <a:headEnd/>
            <a:tailEnd/>
          </a:ln>
        </p:spPr>
        <p:txBody>
          <a:bodyPr>
            <a:spAutoFit/>
          </a:bodyPr>
          <a:lstStyle/>
          <a:p>
            <a:r>
              <a:rPr lang="en-US" dirty="0"/>
              <a:t>Omar</a:t>
            </a:r>
          </a:p>
        </p:txBody>
      </p:sp>
      <p:sp>
        <p:nvSpPr>
          <p:cNvPr id="33799" name="TextBox 6"/>
          <p:cNvSpPr txBox="1">
            <a:spLocks noChangeArrowheads="1"/>
          </p:cNvSpPr>
          <p:nvPr/>
        </p:nvSpPr>
        <p:spPr bwMode="auto">
          <a:xfrm rot="1614770">
            <a:off x="7173913" y="1419225"/>
            <a:ext cx="1379537" cy="400050"/>
          </a:xfrm>
          <a:prstGeom prst="rect">
            <a:avLst/>
          </a:prstGeom>
          <a:noFill/>
          <a:ln w="9525">
            <a:noFill/>
            <a:miter lim="800000"/>
            <a:headEnd/>
            <a:tailEnd/>
          </a:ln>
        </p:spPr>
        <p:txBody>
          <a:bodyPr>
            <a:spAutoFit/>
          </a:bodyPr>
          <a:lstStyle/>
          <a:p>
            <a:r>
              <a:rPr lang="en-US" dirty="0"/>
              <a:t>Celeste</a:t>
            </a:r>
          </a:p>
        </p:txBody>
      </p:sp>
      <p:sp>
        <p:nvSpPr>
          <p:cNvPr id="33800" name="TextBox 7"/>
          <p:cNvSpPr txBox="1">
            <a:spLocks noChangeArrowheads="1"/>
          </p:cNvSpPr>
          <p:nvPr/>
        </p:nvSpPr>
        <p:spPr bwMode="auto">
          <a:xfrm>
            <a:off x="703263" y="1219200"/>
            <a:ext cx="1660525" cy="400050"/>
          </a:xfrm>
          <a:prstGeom prst="rect">
            <a:avLst/>
          </a:prstGeom>
          <a:noFill/>
          <a:ln w="9525">
            <a:noFill/>
            <a:miter lim="800000"/>
            <a:headEnd/>
            <a:tailEnd/>
          </a:ln>
        </p:spPr>
        <p:txBody>
          <a:bodyPr>
            <a:spAutoFit/>
          </a:bodyPr>
          <a:lstStyle/>
          <a:p>
            <a:r>
              <a:rPr lang="en-US" dirty="0"/>
              <a:t>Bill</a:t>
            </a:r>
          </a:p>
        </p:txBody>
      </p:sp>
      <p:sp>
        <p:nvSpPr>
          <p:cNvPr id="33801" name="TextBox 8"/>
          <p:cNvSpPr txBox="1">
            <a:spLocks noChangeArrowheads="1"/>
          </p:cNvSpPr>
          <p:nvPr/>
        </p:nvSpPr>
        <p:spPr bwMode="auto">
          <a:xfrm>
            <a:off x="7248525" y="3387725"/>
            <a:ext cx="1057275" cy="400050"/>
          </a:xfrm>
          <a:prstGeom prst="rect">
            <a:avLst/>
          </a:prstGeom>
          <a:noFill/>
          <a:ln w="9525">
            <a:noFill/>
            <a:miter lim="800000"/>
            <a:headEnd/>
            <a:tailEnd/>
          </a:ln>
        </p:spPr>
        <p:txBody>
          <a:bodyPr>
            <a:spAutoFit/>
          </a:bodyPr>
          <a:lstStyle/>
          <a:p>
            <a:r>
              <a:rPr lang="en-US" dirty="0"/>
              <a:t>Paul</a:t>
            </a:r>
          </a:p>
        </p:txBody>
      </p:sp>
      <p:sp>
        <p:nvSpPr>
          <p:cNvPr id="33802" name="TextBox 9"/>
          <p:cNvSpPr txBox="1">
            <a:spLocks noChangeArrowheads="1"/>
          </p:cNvSpPr>
          <p:nvPr/>
        </p:nvSpPr>
        <p:spPr bwMode="auto">
          <a:xfrm rot="-1479765">
            <a:off x="1562100" y="4768850"/>
            <a:ext cx="1112838" cy="400050"/>
          </a:xfrm>
          <a:prstGeom prst="rect">
            <a:avLst/>
          </a:prstGeom>
          <a:noFill/>
          <a:ln w="9525">
            <a:noFill/>
            <a:miter lim="800000"/>
            <a:headEnd/>
            <a:tailEnd/>
          </a:ln>
        </p:spPr>
        <p:txBody>
          <a:bodyPr>
            <a:spAutoFit/>
          </a:bodyPr>
          <a:lstStyle/>
          <a:p>
            <a:r>
              <a:rPr lang="en-US" dirty="0"/>
              <a:t>Dorothy</a:t>
            </a:r>
          </a:p>
        </p:txBody>
      </p:sp>
      <p:sp>
        <p:nvSpPr>
          <p:cNvPr id="33803" name="TextBox 10"/>
          <p:cNvSpPr txBox="1">
            <a:spLocks noChangeArrowheads="1"/>
          </p:cNvSpPr>
          <p:nvPr/>
        </p:nvSpPr>
        <p:spPr bwMode="auto">
          <a:xfrm rot="-1694693">
            <a:off x="3490913" y="3973513"/>
            <a:ext cx="1243012" cy="400050"/>
          </a:xfrm>
          <a:prstGeom prst="rect">
            <a:avLst/>
          </a:prstGeom>
          <a:noFill/>
          <a:ln w="9525">
            <a:noFill/>
            <a:miter lim="800000"/>
            <a:headEnd/>
            <a:tailEnd/>
          </a:ln>
        </p:spPr>
        <p:txBody>
          <a:bodyPr>
            <a:spAutoFit/>
          </a:bodyPr>
          <a:lstStyle/>
          <a:p>
            <a:r>
              <a:rPr lang="en-US" dirty="0"/>
              <a:t>Harmony</a:t>
            </a:r>
          </a:p>
        </p:txBody>
      </p:sp>
      <p:sp>
        <p:nvSpPr>
          <p:cNvPr id="33804" name="TextBox 11"/>
          <p:cNvSpPr txBox="1">
            <a:spLocks noChangeArrowheads="1"/>
          </p:cNvSpPr>
          <p:nvPr/>
        </p:nvSpPr>
        <p:spPr bwMode="auto">
          <a:xfrm rot="-1434290">
            <a:off x="4391025" y="1219200"/>
            <a:ext cx="1296988" cy="400050"/>
          </a:xfrm>
          <a:prstGeom prst="rect">
            <a:avLst/>
          </a:prstGeom>
          <a:noFill/>
          <a:ln w="9525">
            <a:noFill/>
            <a:miter lim="800000"/>
            <a:headEnd/>
            <a:tailEnd/>
          </a:ln>
        </p:spPr>
        <p:txBody>
          <a:bodyPr>
            <a:spAutoFit/>
          </a:bodyPr>
          <a:lstStyle/>
          <a:p>
            <a:r>
              <a:rPr lang="en-US" dirty="0"/>
              <a:t>Aisha</a:t>
            </a:r>
          </a:p>
        </p:txBody>
      </p:sp>
      <p:sp>
        <p:nvSpPr>
          <p:cNvPr id="33805" name="TextBox 12"/>
          <p:cNvSpPr txBox="1">
            <a:spLocks noChangeArrowheads="1"/>
          </p:cNvSpPr>
          <p:nvPr/>
        </p:nvSpPr>
        <p:spPr bwMode="auto">
          <a:xfrm rot="1670190">
            <a:off x="6126163" y="4529138"/>
            <a:ext cx="1617662" cy="400050"/>
          </a:xfrm>
          <a:prstGeom prst="rect">
            <a:avLst/>
          </a:prstGeom>
          <a:noFill/>
          <a:ln w="9525">
            <a:noFill/>
            <a:miter lim="800000"/>
            <a:headEnd/>
            <a:tailEnd/>
          </a:ln>
        </p:spPr>
        <p:txBody>
          <a:bodyPr>
            <a:spAutoFit/>
          </a:bodyPr>
          <a:lstStyle/>
          <a:p>
            <a:r>
              <a:rPr lang="en-US" dirty="0"/>
              <a:t>Derek</a:t>
            </a:r>
          </a:p>
        </p:txBody>
      </p:sp>
      <p:sp>
        <p:nvSpPr>
          <p:cNvPr id="33806" name="TextBox 13"/>
          <p:cNvSpPr txBox="1">
            <a:spLocks noChangeArrowheads="1"/>
          </p:cNvSpPr>
          <p:nvPr/>
        </p:nvSpPr>
        <p:spPr bwMode="auto">
          <a:xfrm rot="1843293">
            <a:off x="3438525" y="5911850"/>
            <a:ext cx="1905000" cy="400050"/>
          </a:xfrm>
          <a:prstGeom prst="rect">
            <a:avLst/>
          </a:prstGeom>
          <a:noFill/>
          <a:ln w="9525">
            <a:noFill/>
            <a:miter lim="800000"/>
            <a:headEnd/>
            <a:tailEnd/>
          </a:ln>
        </p:spPr>
        <p:txBody>
          <a:bodyPr>
            <a:spAutoFit/>
          </a:bodyPr>
          <a:lstStyle/>
          <a:p>
            <a:r>
              <a:rPr lang="en-US" dirty="0"/>
              <a:t>Brooker</a:t>
            </a:r>
          </a:p>
        </p:txBody>
      </p:sp>
      <p:sp>
        <p:nvSpPr>
          <p:cNvPr id="33807" name="TextBox 14"/>
          <p:cNvSpPr txBox="1">
            <a:spLocks noChangeArrowheads="1"/>
          </p:cNvSpPr>
          <p:nvPr/>
        </p:nvSpPr>
        <p:spPr bwMode="auto">
          <a:xfrm>
            <a:off x="703263" y="5511800"/>
            <a:ext cx="1363662" cy="400050"/>
          </a:xfrm>
          <a:prstGeom prst="rect">
            <a:avLst/>
          </a:prstGeom>
          <a:noFill/>
          <a:ln w="9525">
            <a:noFill/>
            <a:miter lim="800000"/>
            <a:headEnd/>
            <a:tailEnd/>
          </a:ln>
        </p:spPr>
        <p:txBody>
          <a:bodyPr>
            <a:spAutoFit/>
          </a:bodyPr>
          <a:lstStyle/>
          <a:p>
            <a:r>
              <a:rPr lang="en-US" dirty="0"/>
              <a:t>Hadara</a:t>
            </a:r>
          </a:p>
        </p:txBody>
      </p:sp>
      <p:sp>
        <p:nvSpPr>
          <p:cNvPr id="33808" name="TextBox 15"/>
          <p:cNvSpPr txBox="1">
            <a:spLocks noChangeArrowheads="1"/>
          </p:cNvSpPr>
          <p:nvPr/>
        </p:nvSpPr>
        <p:spPr bwMode="auto">
          <a:xfrm rot="1793988">
            <a:off x="2066925" y="1219200"/>
            <a:ext cx="1135063" cy="400050"/>
          </a:xfrm>
          <a:prstGeom prst="rect">
            <a:avLst/>
          </a:prstGeom>
          <a:noFill/>
          <a:ln w="9525">
            <a:noFill/>
            <a:miter lim="800000"/>
            <a:headEnd/>
            <a:tailEnd/>
          </a:ln>
        </p:spPr>
        <p:txBody>
          <a:bodyPr>
            <a:spAutoFit/>
          </a:bodyPr>
          <a:lstStyle/>
          <a:p>
            <a:r>
              <a:rPr lang="en-US" dirty="0"/>
              <a:t>Rachel</a:t>
            </a:r>
          </a:p>
        </p:txBody>
      </p:sp>
      <p:sp>
        <p:nvSpPr>
          <p:cNvPr id="33809" name="TextBox 16"/>
          <p:cNvSpPr txBox="1">
            <a:spLocks noChangeArrowheads="1"/>
          </p:cNvSpPr>
          <p:nvPr/>
        </p:nvSpPr>
        <p:spPr bwMode="auto">
          <a:xfrm rot="-2024364">
            <a:off x="5957888" y="5511800"/>
            <a:ext cx="1216025" cy="400050"/>
          </a:xfrm>
          <a:prstGeom prst="rect">
            <a:avLst/>
          </a:prstGeom>
          <a:noFill/>
          <a:ln w="9525">
            <a:noFill/>
            <a:miter lim="800000"/>
            <a:headEnd/>
            <a:tailEnd/>
          </a:ln>
        </p:spPr>
        <p:txBody>
          <a:bodyPr>
            <a:spAutoFit/>
          </a:bodyPr>
          <a:lstStyle/>
          <a:p>
            <a:r>
              <a:rPr lang="en-US" dirty="0"/>
              <a:t>Reuben</a:t>
            </a:r>
          </a:p>
        </p:txBody>
      </p:sp>
      <p:sp>
        <p:nvSpPr>
          <p:cNvPr id="33810" name="TextBox 18"/>
          <p:cNvSpPr txBox="1">
            <a:spLocks noChangeArrowheads="1"/>
          </p:cNvSpPr>
          <p:nvPr/>
        </p:nvSpPr>
        <p:spPr bwMode="auto">
          <a:xfrm rot="-2630789">
            <a:off x="500063" y="2324100"/>
            <a:ext cx="1062037" cy="400050"/>
          </a:xfrm>
          <a:prstGeom prst="rect">
            <a:avLst/>
          </a:prstGeom>
          <a:noFill/>
          <a:ln w="9525">
            <a:noFill/>
            <a:miter lim="800000"/>
            <a:headEnd/>
            <a:tailEnd/>
          </a:ln>
        </p:spPr>
        <p:txBody>
          <a:bodyPr>
            <a:spAutoFit/>
          </a:bodyPr>
          <a:lstStyle/>
          <a:p>
            <a:r>
              <a:rPr lang="en-US" dirty="0"/>
              <a:t>Julieta</a:t>
            </a:r>
          </a:p>
        </p:txBody>
      </p:sp>
      <p:sp>
        <p:nvSpPr>
          <p:cNvPr id="33811" name="TextBox 19"/>
          <p:cNvSpPr txBox="1">
            <a:spLocks noChangeArrowheads="1"/>
          </p:cNvSpPr>
          <p:nvPr/>
        </p:nvSpPr>
        <p:spPr bwMode="auto">
          <a:xfrm rot="-1044314">
            <a:off x="7173913" y="2324100"/>
            <a:ext cx="855662" cy="400050"/>
          </a:xfrm>
          <a:prstGeom prst="rect">
            <a:avLst/>
          </a:prstGeom>
          <a:noFill/>
          <a:ln w="9525">
            <a:noFill/>
            <a:miter lim="800000"/>
            <a:headEnd/>
            <a:tailEnd/>
          </a:ln>
        </p:spPr>
        <p:txBody>
          <a:bodyPr wrap="none">
            <a:spAutoFit/>
          </a:bodyPr>
          <a:lstStyle/>
          <a:p>
            <a:r>
              <a:rPr lang="en-US" dirty="0"/>
              <a:t>Habib</a:t>
            </a:r>
          </a:p>
        </p:txBody>
      </p:sp>
      <p:sp>
        <p:nvSpPr>
          <p:cNvPr id="33812" name="TextBox 20"/>
          <p:cNvSpPr txBox="1">
            <a:spLocks noChangeArrowheads="1"/>
          </p:cNvSpPr>
          <p:nvPr/>
        </p:nvSpPr>
        <p:spPr bwMode="auto">
          <a:xfrm>
            <a:off x="4148138" y="4957763"/>
            <a:ext cx="1243012" cy="400050"/>
          </a:xfrm>
          <a:prstGeom prst="rect">
            <a:avLst/>
          </a:prstGeom>
          <a:noFill/>
          <a:ln w="9525">
            <a:noFill/>
            <a:miter lim="800000"/>
            <a:headEnd/>
            <a:tailEnd/>
          </a:ln>
        </p:spPr>
        <p:txBody>
          <a:bodyPr>
            <a:spAutoFit/>
          </a:bodyPr>
          <a:lstStyle/>
          <a:p>
            <a:r>
              <a:rPr lang="en-US" dirty="0"/>
              <a:t>Zahra</a:t>
            </a:r>
          </a:p>
        </p:txBody>
      </p:sp>
      <p:sp>
        <p:nvSpPr>
          <p:cNvPr id="33813" name="TextBox 21"/>
          <p:cNvSpPr txBox="1">
            <a:spLocks noChangeArrowheads="1"/>
          </p:cNvSpPr>
          <p:nvPr/>
        </p:nvSpPr>
        <p:spPr bwMode="auto">
          <a:xfrm>
            <a:off x="7496175" y="4957763"/>
            <a:ext cx="1343025" cy="400050"/>
          </a:xfrm>
          <a:prstGeom prst="rect">
            <a:avLst/>
          </a:prstGeom>
          <a:noFill/>
          <a:ln w="9525">
            <a:noFill/>
            <a:miter lim="800000"/>
            <a:headEnd/>
            <a:tailEnd/>
          </a:ln>
        </p:spPr>
        <p:txBody>
          <a:bodyPr>
            <a:spAutoFit/>
          </a:bodyPr>
          <a:lstStyle/>
          <a:p>
            <a:r>
              <a:rPr lang="en-US" dirty="0"/>
              <a:t>Darnell</a:t>
            </a:r>
          </a:p>
        </p:txBody>
      </p:sp>
      <p:pic>
        <p:nvPicPr>
          <p:cNvPr id="22" name="Picture 1"/>
          <p:cNvPicPr>
            <a:picLocks noChangeAspect="1" noChangeArrowheads="1"/>
          </p:cNvPicPr>
          <p:nvPr/>
        </p:nvPicPr>
        <p:blipFill>
          <a:blip r:embed="rId2"/>
          <a:srcRect/>
          <a:stretch>
            <a:fillRect/>
          </a:stretch>
        </p:blipFill>
        <p:spPr bwMode="auto">
          <a:xfrm>
            <a:off x="127824" y="6199228"/>
            <a:ext cx="4752785" cy="540783"/>
          </a:xfrm>
          <a:prstGeom prst="rect">
            <a:avLst/>
          </a:prstGeom>
          <a:noFill/>
          <a:ln w="9525">
            <a:noFill/>
            <a:miter lim="800000"/>
            <a:headEnd/>
            <a:tailEnd/>
          </a:ln>
        </p:spPr>
      </p:pic>
      <p:pic>
        <p:nvPicPr>
          <p:cNvPr id="23" name="Picture 22" descr="box out bullying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0200" y="1"/>
            <a:ext cx="2463800" cy="812799"/>
          </a:xfrm>
          <a:prstGeom prst="rect">
            <a:avLst/>
          </a:prstGeom>
        </p:spPr>
      </p:pic>
      <p:pic>
        <p:nvPicPr>
          <p:cNvPr id="24" name="Picture 23" descr="Screen Shot 2017-08-02 at 11.20.00 A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945852"/>
            <a:ext cx="9144000" cy="912148"/>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500"/>
                                  </p:iterate>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8305800" cy="877888"/>
          </a:xfrm>
          <a:prstGeom prst="rect">
            <a:avLst/>
          </a:prstGeom>
        </p:spPr>
        <p:txBody>
          <a:bodyPr anchor="ctr">
            <a:normAutofit/>
          </a:bodyPr>
          <a:lstStyle/>
          <a:p>
            <a:pPr fontAlgn="auto">
              <a:spcAft>
                <a:spcPts val="0"/>
              </a:spcAft>
              <a:defRPr/>
            </a:pPr>
            <a:r>
              <a:rPr lang="en-US" sz="3600" b="1" dirty="0">
                <a:solidFill>
                  <a:srgbClr val="FFFFFF"/>
                </a:solidFill>
                <a:latin typeface="Arial" pitchFamily="34" charset="0"/>
                <a:ea typeface="+mj-ea"/>
                <a:cs typeface="Arial" pitchFamily="34" charset="0"/>
              </a:rPr>
              <a:t>Individual Recording</a:t>
            </a:r>
          </a:p>
        </p:txBody>
      </p:sp>
      <p:sp>
        <p:nvSpPr>
          <p:cNvPr id="4" name="Subtitle 2"/>
          <p:cNvSpPr txBox="1">
            <a:spLocks/>
          </p:cNvSpPr>
          <p:nvPr/>
        </p:nvSpPr>
        <p:spPr bwMode="auto">
          <a:xfrm>
            <a:off x="304800" y="963613"/>
            <a:ext cx="8534400" cy="5445125"/>
          </a:xfrm>
          <a:prstGeom prst="rect">
            <a:avLst/>
          </a:prstGeom>
          <a:noFill/>
          <a:ln w="9525">
            <a:noFill/>
            <a:miter lim="800000"/>
            <a:headEnd/>
            <a:tailEnd/>
          </a:ln>
        </p:spPr>
        <p:txBody>
          <a:bodyPr/>
          <a:lstStyle/>
          <a:p>
            <a:pPr marL="514350" indent="-514350">
              <a:buFontTx/>
              <a:buAutoNum type="arabicPeriod"/>
            </a:pPr>
            <a:endParaRPr lang="en-US" sz="2800" b="1" i="1" dirty="0">
              <a:solidFill>
                <a:srgbClr val="F26522"/>
              </a:solidFill>
            </a:endParaRPr>
          </a:p>
          <a:p>
            <a:pPr marL="457200" indent="-457200">
              <a:buFontTx/>
              <a:buAutoNum type="arabicPeriod"/>
            </a:pPr>
            <a:r>
              <a:rPr lang="en-US" sz="2800" dirty="0">
                <a:solidFill>
                  <a:srgbClr val="F26522"/>
                </a:solidFill>
              </a:rPr>
              <a:t>In the first section of Handout 3, record up to three strategies that you already use in building positive relationships with the students on your bus.</a:t>
            </a:r>
            <a:r>
              <a:rPr lang="en-US" sz="3000" dirty="0">
                <a:cs typeface="Arial" charset="0"/>
              </a:rPr>
              <a:t> </a:t>
            </a:r>
          </a:p>
          <a:p>
            <a:pPr marL="514350" indent="-514350"/>
            <a:endParaRPr lang="en-US" dirty="0">
              <a:cs typeface="Arial" charset="0"/>
            </a:endParaRPr>
          </a:p>
          <a:p>
            <a:pPr marL="457200" indent="-457200"/>
            <a:r>
              <a:rPr lang="en-US" sz="2800" dirty="0">
                <a:cs typeface="Arial" charset="0"/>
              </a:rPr>
              <a:t>2</a:t>
            </a:r>
            <a:r>
              <a:rPr lang="en-US" sz="3000" dirty="0">
                <a:cs typeface="Arial" charset="0"/>
              </a:rPr>
              <a:t>. </a:t>
            </a:r>
            <a:r>
              <a:rPr lang="en-US" sz="3000" dirty="0" smtClean="0">
                <a:cs typeface="Arial" charset="0"/>
              </a:rPr>
              <a:t>	</a:t>
            </a:r>
            <a:r>
              <a:rPr lang="en-US" sz="2800" dirty="0" smtClean="0">
                <a:cs typeface="Arial" charset="0"/>
              </a:rPr>
              <a:t>In </a:t>
            </a:r>
            <a:r>
              <a:rPr lang="en-US" sz="2800" dirty="0">
                <a:cs typeface="Arial" charset="0"/>
              </a:rPr>
              <a:t>the second section of Handout 3, record one strategy that you would like to employ in building positive relationships with your students.</a:t>
            </a:r>
          </a:p>
          <a:p>
            <a:pPr marL="514350" indent="-514350"/>
            <a:endParaRPr lang="en-US" sz="2800" dirty="0">
              <a:solidFill>
                <a:srgbClr val="FF6600"/>
              </a:solidFill>
              <a:cs typeface="Arial" charset="0"/>
            </a:endParaRPr>
          </a:p>
          <a:p>
            <a:pPr marL="514350" indent="-514350">
              <a:lnSpc>
                <a:spcPct val="80000"/>
              </a:lnSpc>
              <a:spcBef>
                <a:spcPct val="20000"/>
              </a:spcBef>
              <a:buFont typeface="Arial" charset="0"/>
              <a:buNone/>
            </a:pPr>
            <a:endParaRPr lang="en-US" sz="3000" dirty="0">
              <a:solidFill>
                <a:srgbClr val="898989"/>
              </a:solidFill>
              <a:cs typeface="Arial" charset="0"/>
            </a:endParaRPr>
          </a:p>
        </p:txBody>
      </p:sp>
      <p:pic>
        <p:nvPicPr>
          <p:cNvPr id="5" name="Picture 1"/>
          <p:cNvPicPr>
            <a:picLocks noChangeAspect="1" noChangeArrowheads="1"/>
          </p:cNvPicPr>
          <p:nvPr/>
        </p:nvPicPr>
        <p:blipFill>
          <a:blip r:embed="rId2"/>
          <a:srcRect/>
          <a:stretch>
            <a:fillRect/>
          </a:stretch>
        </p:blipFill>
        <p:spPr bwMode="auto">
          <a:xfrm>
            <a:off x="127824" y="6199228"/>
            <a:ext cx="4752785" cy="540783"/>
          </a:xfrm>
          <a:prstGeom prst="rect">
            <a:avLst/>
          </a:prstGeom>
          <a:noFill/>
          <a:ln w="9525">
            <a:noFill/>
            <a:miter lim="800000"/>
            <a:headEnd/>
            <a:tailEnd/>
          </a:ln>
        </p:spPr>
      </p:pic>
      <p:pic>
        <p:nvPicPr>
          <p:cNvPr id="6" name="Picture 5" descr="box out bullying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0200" y="1"/>
            <a:ext cx="2463800" cy="812799"/>
          </a:xfrm>
          <a:prstGeom prst="rect">
            <a:avLst/>
          </a:prstGeom>
        </p:spPr>
      </p:pic>
      <p:pic>
        <p:nvPicPr>
          <p:cNvPr id="7" name="Picture 6" descr="Screen Shot 2017-08-02 at 11.20.00 A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945852"/>
            <a:ext cx="9144000" cy="912148"/>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8305800" cy="896938"/>
          </a:xfrm>
          <a:prstGeom prst="rect">
            <a:avLst/>
          </a:prstGeom>
        </p:spPr>
        <p:txBody>
          <a:bodyPr anchor="ctr">
            <a:normAutofit/>
          </a:bodyPr>
          <a:lstStyle/>
          <a:p>
            <a:pPr fontAlgn="auto">
              <a:spcAft>
                <a:spcPts val="0"/>
              </a:spcAft>
              <a:defRPr/>
            </a:pPr>
            <a:r>
              <a:rPr lang="en-US" sz="3600" b="1" dirty="0">
                <a:solidFill>
                  <a:srgbClr val="FFFFFF"/>
                </a:solidFill>
                <a:latin typeface="Arial" pitchFamily="34" charset="0"/>
                <a:ea typeface="+mj-ea"/>
                <a:cs typeface="Arial" pitchFamily="34" charset="0"/>
              </a:rPr>
              <a:t>Consulting Groups</a:t>
            </a:r>
          </a:p>
        </p:txBody>
      </p:sp>
      <p:sp>
        <p:nvSpPr>
          <p:cNvPr id="4" name="Subtitle 2"/>
          <p:cNvSpPr txBox="1">
            <a:spLocks/>
          </p:cNvSpPr>
          <p:nvPr/>
        </p:nvSpPr>
        <p:spPr bwMode="auto">
          <a:xfrm>
            <a:off x="0" y="950913"/>
            <a:ext cx="9017000" cy="5249862"/>
          </a:xfrm>
          <a:prstGeom prst="rect">
            <a:avLst/>
          </a:prstGeom>
          <a:noFill/>
          <a:ln w="9525">
            <a:noFill/>
            <a:miter lim="800000"/>
            <a:headEnd/>
            <a:tailEnd/>
          </a:ln>
        </p:spPr>
        <p:txBody>
          <a:bodyPr/>
          <a:lstStyle/>
          <a:p>
            <a:pPr marL="514350" indent="-1588"/>
            <a:r>
              <a:rPr lang="en-US" sz="2400" dirty="0">
                <a:solidFill>
                  <a:srgbClr val="000000"/>
                </a:solidFill>
              </a:rPr>
              <a:t>Share the strategies you already use on the bus.</a:t>
            </a:r>
          </a:p>
          <a:p>
            <a:pPr marL="514350" indent="-1588"/>
            <a:endParaRPr lang="en-US" dirty="0">
              <a:solidFill>
                <a:srgbClr val="000000"/>
              </a:solidFill>
              <a:cs typeface="Arial" charset="0"/>
            </a:endParaRPr>
          </a:p>
          <a:p>
            <a:pPr marL="514350" indent="-1588"/>
            <a:r>
              <a:rPr lang="en-US" sz="2400" dirty="0">
                <a:solidFill>
                  <a:srgbClr val="000000"/>
                </a:solidFill>
                <a:cs typeface="Arial" charset="0"/>
              </a:rPr>
              <a:t>Share the new strategy you would like to implement with your students</a:t>
            </a:r>
            <a:r>
              <a:rPr lang="en-US" sz="2400" dirty="0" smtClean="0">
                <a:solidFill>
                  <a:srgbClr val="000000"/>
                </a:solidFill>
                <a:cs typeface="Arial" charset="0"/>
              </a:rPr>
              <a:t>. </a:t>
            </a:r>
            <a:endParaRPr lang="en-US" sz="2400" dirty="0">
              <a:solidFill>
                <a:srgbClr val="000000"/>
              </a:solidFill>
              <a:cs typeface="Arial" charset="0"/>
            </a:endParaRPr>
          </a:p>
          <a:p>
            <a:pPr marL="514350" indent="-1588"/>
            <a:endParaRPr lang="en-US" dirty="0">
              <a:solidFill>
                <a:srgbClr val="000000"/>
              </a:solidFill>
              <a:cs typeface="Arial" charset="0"/>
            </a:endParaRPr>
          </a:p>
          <a:p>
            <a:pPr marL="514350" indent="-1588"/>
            <a:r>
              <a:rPr lang="en-US" sz="2400" dirty="0">
                <a:solidFill>
                  <a:srgbClr val="000000"/>
                </a:solidFill>
                <a:cs typeface="Arial" charset="0"/>
              </a:rPr>
              <a:t>Respond to the following questions:</a:t>
            </a:r>
          </a:p>
          <a:p>
            <a:pPr marL="1028700" indent="-228600">
              <a:buFont typeface="Arial" charset="0"/>
              <a:buChar char="•"/>
              <a:tabLst>
                <a:tab pos="1028700" algn="l"/>
              </a:tabLst>
            </a:pPr>
            <a:r>
              <a:rPr lang="en-US" sz="2400" dirty="0">
                <a:solidFill>
                  <a:srgbClr val="000000"/>
                </a:solidFill>
                <a:cs typeface="Arial" charset="0"/>
              </a:rPr>
              <a:t>Why did you choose that strategy?</a:t>
            </a:r>
          </a:p>
          <a:p>
            <a:pPr marL="1028700" indent="-228600">
              <a:buFont typeface="Arial" charset="0"/>
              <a:buChar char="•"/>
              <a:tabLst>
                <a:tab pos="1028700" algn="l"/>
              </a:tabLst>
            </a:pPr>
            <a:r>
              <a:rPr lang="en-US" sz="2400" dirty="0">
                <a:solidFill>
                  <a:srgbClr val="000000"/>
                </a:solidFill>
                <a:cs typeface="Arial" charset="0"/>
              </a:rPr>
              <a:t>What do you envision it will look like when you implement the strategy?</a:t>
            </a:r>
          </a:p>
          <a:p>
            <a:pPr marL="1028700" indent="-228600">
              <a:buFont typeface="Arial" charset="0"/>
              <a:buChar char="•"/>
              <a:tabLst>
                <a:tab pos="1028700" algn="l"/>
              </a:tabLst>
            </a:pPr>
            <a:r>
              <a:rPr lang="en-US" sz="2400" dirty="0">
                <a:solidFill>
                  <a:srgbClr val="000000"/>
                </a:solidFill>
                <a:cs typeface="Arial" charset="0"/>
              </a:rPr>
              <a:t>What are your concerns as you anticipate trying something new?</a:t>
            </a:r>
          </a:p>
          <a:p>
            <a:pPr marL="514350" indent="-1588"/>
            <a:endParaRPr lang="en-US" dirty="0">
              <a:solidFill>
                <a:srgbClr val="000000"/>
              </a:solidFill>
              <a:cs typeface="Arial" charset="0"/>
            </a:endParaRPr>
          </a:p>
          <a:p>
            <a:pPr marL="514350" indent="-1588"/>
            <a:r>
              <a:rPr lang="en-US" sz="2400" dirty="0">
                <a:solidFill>
                  <a:srgbClr val="000000"/>
                </a:solidFill>
                <a:cs typeface="Arial" charset="0"/>
              </a:rPr>
              <a:t>Use the rest of the planning sheet to record any helpful ideas you receive from your “consultants.”</a:t>
            </a:r>
          </a:p>
          <a:p>
            <a:pPr marL="514350" indent="-1588">
              <a:buFontTx/>
              <a:buAutoNum type="arabicPeriod"/>
            </a:pPr>
            <a:endParaRPr lang="en-US" sz="3000" dirty="0">
              <a:cs typeface="Arial" charset="0"/>
            </a:endParaRPr>
          </a:p>
          <a:p>
            <a:pPr marL="514350" indent="-1588"/>
            <a:endParaRPr lang="en-US" sz="3000" dirty="0">
              <a:cs typeface="Arial" charset="0"/>
            </a:endParaRPr>
          </a:p>
          <a:p>
            <a:pPr marL="514350" indent="-1588">
              <a:lnSpc>
                <a:spcPct val="80000"/>
              </a:lnSpc>
              <a:spcBef>
                <a:spcPct val="20000"/>
              </a:spcBef>
              <a:buFont typeface="Arial" charset="0"/>
              <a:buNone/>
            </a:pPr>
            <a:endParaRPr lang="en-US" sz="3000" dirty="0">
              <a:solidFill>
                <a:srgbClr val="898989"/>
              </a:solidFill>
              <a:cs typeface="Arial" charset="0"/>
            </a:endParaRPr>
          </a:p>
        </p:txBody>
      </p:sp>
      <p:pic>
        <p:nvPicPr>
          <p:cNvPr id="5" name="Picture 1"/>
          <p:cNvPicPr>
            <a:picLocks noChangeAspect="1" noChangeArrowheads="1"/>
          </p:cNvPicPr>
          <p:nvPr/>
        </p:nvPicPr>
        <p:blipFill>
          <a:blip r:embed="rId2"/>
          <a:srcRect/>
          <a:stretch>
            <a:fillRect/>
          </a:stretch>
        </p:blipFill>
        <p:spPr bwMode="auto">
          <a:xfrm>
            <a:off x="127824" y="6199228"/>
            <a:ext cx="4752785" cy="540783"/>
          </a:xfrm>
          <a:prstGeom prst="rect">
            <a:avLst/>
          </a:prstGeom>
          <a:noFill/>
          <a:ln w="9525">
            <a:noFill/>
            <a:miter lim="800000"/>
            <a:headEnd/>
            <a:tailEnd/>
          </a:ln>
        </p:spPr>
      </p:pic>
      <p:pic>
        <p:nvPicPr>
          <p:cNvPr id="6" name="Picture 5" descr="box out bullying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0200" y="1"/>
            <a:ext cx="2463800" cy="812799"/>
          </a:xfrm>
          <a:prstGeom prst="rect">
            <a:avLst/>
          </a:prstGeom>
        </p:spPr>
      </p:pic>
      <p:pic>
        <p:nvPicPr>
          <p:cNvPr id="7" name="Picture 6" descr="Screen Shot 2017-08-02 at 11.20.00 A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945852"/>
            <a:ext cx="9144000" cy="912148"/>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7521575" cy="990600"/>
          </a:xfrm>
          <a:prstGeom prst="rect">
            <a:avLst/>
          </a:prstGeom>
        </p:spPr>
        <p:txBody>
          <a:bodyPr anchor="ctr">
            <a:normAutofit/>
          </a:bodyPr>
          <a:lstStyle/>
          <a:p>
            <a:pPr fontAlgn="auto">
              <a:spcAft>
                <a:spcPts val="0"/>
              </a:spcAft>
              <a:defRPr/>
            </a:pPr>
            <a:r>
              <a:rPr lang="en-US" sz="4000" b="1" dirty="0">
                <a:solidFill>
                  <a:srgbClr val="FFFFFF"/>
                </a:solidFill>
                <a:latin typeface="Arial" pitchFamily="34" charset="0"/>
                <a:ea typeface="+mj-ea"/>
                <a:cs typeface="Arial" pitchFamily="34" charset="0"/>
              </a:rPr>
              <a:t>Introductions</a:t>
            </a:r>
          </a:p>
        </p:txBody>
      </p:sp>
      <p:sp>
        <p:nvSpPr>
          <p:cNvPr id="17411" name="Subtitle 2"/>
          <p:cNvSpPr txBox="1">
            <a:spLocks/>
          </p:cNvSpPr>
          <p:nvPr/>
        </p:nvSpPr>
        <p:spPr bwMode="auto">
          <a:xfrm>
            <a:off x="304800" y="1295400"/>
            <a:ext cx="8458200" cy="4876800"/>
          </a:xfrm>
          <a:prstGeom prst="rect">
            <a:avLst/>
          </a:prstGeom>
          <a:noFill/>
          <a:ln w="9525">
            <a:noFill/>
            <a:miter lim="800000"/>
            <a:headEnd/>
            <a:tailEnd/>
          </a:ln>
        </p:spPr>
        <p:txBody>
          <a:bodyPr/>
          <a:lstStyle/>
          <a:p>
            <a:pPr>
              <a:lnSpc>
                <a:spcPct val="80000"/>
              </a:lnSpc>
              <a:spcBef>
                <a:spcPct val="20000"/>
              </a:spcBef>
              <a:spcAft>
                <a:spcPts val="1200"/>
              </a:spcAft>
              <a:buFont typeface="Arial" charset="0"/>
              <a:buNone/>
            </a:pPr>
            <a:r>
              <a:rPr lang="en-US" sz="3600" dirty="0">
                <a:solidFill>
                  <a:srgbClr val="FF6600"/>
                </a:solidFill>
                <a:cs typeface="Arial" charset="0"/>
              </a:rPr>
              <a:t>The school(s) for which you drive </a:t>
            </a:r>
            <a:r>
              <a:rPr lang="en-US" sz="3600" dirty="0" smtClean="0">
                <a:solidFill>
                  <a:srgbClr val="FF6600"/>
                </a:solidFill>
                <a:cs typeface="Arial" charset="0"/>
              </a:rPr>
              <a:t>a bus</a:t>
            </a:r>
            <a:r>
              <a:rPr lang="en-US" sz="3600" dirty="0">
                <a:solidFill>
                  <a:srgbClr val="FF6600"/>
                </a:solidFill>
                <a:cs typeface="Arial" charset="0"/>
              </a:rPr>
              <a:t>.</a:t>
            </a:r>
          </a:p>
          <a:p>
            <a:pPr>
              <a:lnSpc>
                <a:spcPct val="80000"/>
              </a:lnSpc>
              <a:spcBef>
                <a:spcPct val="20000"/>
              </a:spcBef>
              <a:spcAft>
                <a:spcPts val="1200"/>
              </a:spcAft>
              <a:buFont typeface="Arial" charset="0"/>
              <a:buNone/>
            </a:pPr>
            <a:r>
              <a:rPr lang="en-US" sz="3600" dirty="0">
                <a:cs typeface="Arial" charset="0"/>
              </a:rPr>
              <a:t>How long have you been doing school transportation?</a:t>
            </a:r>
          </a:p>
          <a:p>
            <a:pPr>
              <a:lnSpc>
                <a:spcPct val="80000"/>
              </a:lnSpc>
              <a:spcBef>
                <a:spcPct val="20000"/>
              </a:spcBef>
              <a:buFont typeface="Arial" charset="0"/>
              <a:buNone/>
            </a:pPr>
            <a:r>
              <a:rPr lang="en-US" sz="3600" dirty="0">
                <a:solidFill>
                  <a:srgbClr val="FF6600"/>
                </a:solidFill>
                <a:cs typeface="Arial" charset="0"/>
              </a:rPr>
              <a:t>Why do you think you were </a:t>
            </a:r>
          </a:p>
          <a:p>
            <a:pPr>
              <a:lnSpc>
                <a:spcPct val="80000"/>
              </a:lnSpc>
              <a:spcBef>
                <a:spcPct val="20000"/>
              </a:spcBef>
              <a:buFont typeface="Arial" charset="0"/>
              <a:buNone/>
            </a:pPr>
            <a:r>
              <a:rPr lang="en-US" sz="3600" dirty="0">
                <a:solidFill>
                  <a:srgbClr val="FF6600"/>
                </a:solidFill>
                <a:cs typeface="Arial" charset="0"/>
              </a:rPr>
              <a:t>asked not to use your name</a:t>
            </a:r>
          </a:p>
          <a:p>
            <a:pPr>
              <a:lnSpc>
                <a:spcPct val="80000"/>
              </a:lnSpc>
              <a:spcBef>
                <a:spcPct val="20000"/>
              </a:spcBef>
              <a:buFont typeface="Arial" charset="0"/>
              <a:buNone/>
            </a:pPr>
            <a:r>
              <a:rPr lang="en-US" sz="3600" dirty="0">
                <a:solidFill>
                  <a:srgbClr val="FF6600"/>
                </a:solidFill>
                <a:cs typeface="Arial" charset="0"/>
              </a:rPr>
              <a:t>and to leave your </a:t>
            </a:r>
            <a:r>
              <a:rPr lang="en-US" sz="3600" dirty="0" smtClean="0">
                <a:solidFill>
                  <a:srgbClr val="FF6600"/>
                </a:solidFill>
                <a:cs typeface="Arial" charset="0"/>
              </a:rPr>
              <a:t>name tag </a:t>
            </a:r>
            <a:endParaRPr lang="en-US" sz="3600" dirty="0">
              <a:solidFill>
                <a:srgbClr val="FF6600"/>
              </a:solidFill>
              <a:cs typeface="Arial" charset="0"/>
            </a:endParaRPr>
          </a:p>
          <a:p>
            <a:pPr>
              <a:lnSpc>
                <a:spcPct val="80000"/>
              </a:lnSpc>
              <a:spcBef>
                <a:spcPct val="20000"/>
              </a:spcBef>
              <a:buFont typeface="Arial" charset="0"/>
              <a:buNone/>
            </a:pPr>
            <a:r>
              <a:rPr lang="en-US" sz="3600" dirty="0">
                <a:solidFill>
                  <a:srgbClr val="FF6600"/>
                </a:solidFill>
                <a:cs typeface="Arial" charset="0"/>
              </a:rPr>
              <a:t>blank?</a:t>
            </a:r>
            <a:r>
              <a:rPr lang="en-US" sz="3600" dirty="0">
                <a:cs typeface="Arial" charset="0"/>
              </a:rPr>
              <a:t> </a:t>
            </a:r>
          </a:p>
          <a:p>
            <a:pPr algn="ctr">
              <a:lnSpc>
                <a:spcPct val="80000"/>
              </a:lnSpc>
              <a:spcBef>
                <a:spcPct val="20000"/>
              </a:spcBef>
              <a:buFont typeface="Arial" charset="0"/>
              <a:buNone/>
            </a:pPr>
            <a:endParaRPr lang="en-US" sz="2700" dirty="0">
              <a:solidFill>
                <a:srgbClr val="898989"/>
              </a:solidFill>
              <a:cs typeface="Arial" charset="0"/>
            </a:endParaRPr>
          </a:p>
        </p:txBody>
      </p:sp>
      <p:pic>
        <p:nvPicPr>
          <p:cNvPr id="2" name="Picture 1" descr="m2-s2_150_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6184" y="2894911"/>
            <a:ext cx="1956816" cy="2907792"/>
          </a:xfrm>
          <a:prstGeom prst="rect">
            <a:avLst/>
          </a:prstGeom>
        </p:spPr>
      </p:pic>
      <p:pic>
        <p:nvPicPr>
          <p:cNvPr id="5" name="Picture 4" descr="box out bullying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0200" y="1"/>
            <a:ext cx="2463800" cy="812799"/>
          </a:xfrm>
          <a:prstGeom prst="rect">
            <a:avLst/>
          </a:prstGeom>
        </p:spPr>
      </p:pic>
      <p:pic>
        <p:nvPicPr>
          <p:cNvPr id="6" name="Picture 5" descr="Screen Shot 2017-08-02 at 11.20.00 AM.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5945852"/>
            <a:ext cx="9144000" cy="912148"/>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2"/>
          <p:cNvSpPr txBox="1">
            <a:spLocks noChangeArrowheads="1"/>
          </p:cNvSpPr>
          <p:nvPr/>
        </p:nvSpPr>
        <p:spPr bwMode="auto">
          <a:xfrm>
            <a:off x="4876800" y="2486025"/>
            <a:ext cx="4081463" cy="1570038"/>
          </a:xfrm>
          <a:prstGeom prst="rect">
            <a:avLst/>
          </a:prstGeom>
          <a:noFill/>
          <a:ln w="9525">
            <a:noFill/>
            <a:miter lim="800000"/>
            <a:headEnd/>
            <a:tailEnd/>
          </a:ln>
        </p:spPr>
        <p:txBody>
          <a:bodyPr>
            <a:spAutoFit/>
          </a:bodyPr>
          <a:lstStyle/>
          <a:p>
            <a:pPr algn="ctr"/>
            <a:r>
              <a:rPr lang="en-US" sz="4800" dirty="0"/>
              <a:t>Thanks for participating!</a:t>
            </a:r>
          </a:p>
        </p:txBody>
      </p:sp>
      <p:pic>
        <p:nvPicPr>
          <p:cNvPr id="2" name="Picture 1" descr="Young girls on bus seat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3663"/>
            <a:ext cx="4675632" cy="4675632"/>
          </a:xfrm>
          <a:prstGeom prst="rect">
            <a:avLst/>
          </a:prstGeom>
        </p:spPr>
      </p:pic>
      <p:pic>
        <p:nvPicPr>
          <p:cNvPr id="4" name="Picture 1"/>
          <p:cNvPicPr>
            <a:picLocks noChangeAspect="1" noChangeArrowheads="1"/>
          </p:cNvPicPr>
          <p:nvPr/>
        </p:nvPicPr>
        <p:blipFill>
          <a:blip r:embed="rId3"/>
          <a:srcRect/>
          <a:stretch>
            <a:fillRect/>
          </a:stretch>
        </p:blipFill>
        <p:spPr bwMode="auto">
          <a:xfrm>
            <a:off x="127824" y="6199228"/>
            <a:ext cx="4752785" cy="540783"/>
          </a:xfrm>
          <a:prstGeom prst="rect">
            <a:avLst/>
          </a:prstGeom>
          <a:noFill/>
          <a:ln w="9525">
            <a:noFill/>
            <a:miter lim="800000"/>
            <a:headEnd/>
            <a:tailEnd/>
          </a:ln>
        </p:spPr>
      </p:pic>
      <p:pic>
        <p:nvPicPr>
          <p:cNvPr id="5" name="Picture 4" descr="box out bullying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0200" y="1"/>
            <a:ext cx="2463800" cy="812799"/>
          </a:xfrm>
          <a:prstGeom prst="rect">
            <a:avLst/>
          </a:prstGeom>
        </p:spPr>
      </p:pic>
      <p:pic>
        <p:nvPicPr>
          <p:cNvPr id="6" name="Picture 5" descr="Screen Shot 2017-08-02 at 11.20.00 AM.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5945852"/>
            <a:ext cx="9144000" cy="912148"/>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txBox="1">
            <a:spLocks/>
          </p:cNvSpPr>
          <p:nvPr/>
        </p:nvSpPr>
        <p:spPr bwMode="auto">
          <a:xfrm>
            <a:off x="0" y="0"/>
            <a:ext cx="8305800" cy="842963"/>
          </a:xfrm>
          <a:prstGeom prst="rect">
            <a:avLst/>
          </a:prstGeom>
          <a:noFill/>
          <a:ln w="9525">
            <a:noFill/>
            <a:miter lim="800000"/>
            <a:headEnd/>
            <a:tailEnd/>
          </a:ln>
        </p:spPr>
        <p:txBody>
          <a:bodyPr anchor="ctr"/>
          <a:lstStyle/>
          <a:p>
            <a:r>
              <a:rPr lang="en-US" sz="4000" b="1" dirty="0">
                <a:solidFill>
                  <a:srgbClr val="FFFFFF"/>
                </a:solidFill>
                <a:cs typeface="Arial" charset="0"/>
              </a:rPr>
              <a:t>It’s Your Party</a:t>
            </a:r>
          </a:p>
        </p:txBody>
      </p:sp>
      <p:sp>
        <p:nvSpPr>
          <p:cNvPr id="4" name="Subtitle 2"/>
          <p:cNvSpPr txBox="1">
            <a:spLocks/>
          </p:cNvSpPr>
          <p:nvPr/>
        </p:nvSpPr>
        <p:spPr bwMode="auto">
          <a:xfrm>
            <a:off x="304800" y="879475"/>
            <a:ext cx="8686800" cy="3735199"/>
          </a:xfrm>
          <a:prstGeom prst="rect">
            <a:avLst/>
          </a:prstGeom>
          <a:noFill/>
          <a:ln w="9525">
            <a:noFill/>
            <a:miter lim="800000"/>
            <a:headEnd/>
            <a:tailEnd/>
          </a:ln>
        </p:spPr>
        <p:txBody>
          <a:bodyPr/>
          <a:lstStyle/>
          <a:p>
            <a:pPr>
              <a:spcBef>
                <a:spcPct val="20000"/>
              </a:spcBef>
              <a:buFont typeface="Arial" charset="0"/>
              <a:buNone/>
            </a:pPr>
            <a:r>
              <a:rPr lang="en-US" sz="3000" b="1" i="1" dirty="0">
                <a:solidFill>
                  <a:srgbClr val="FF6600"/>
                </a:solidFill>
                <a:cs typeface="Arial" charset="0"/>
              </a:rPr>
              <a:t>Think about . . .</a:t>
            </a:r>
          </a:p>
          <a:p>
            <a:pPr>
              <a:spcBef>
                <a:spcPts val="300"/>
              </a:spcBef>
              <a:buFont typeface="Arial" charset="0"/>
              <a:buNone/>
            </a:pPr>
            <a:r>
              <a:rPr lang="en-US" sz="3000" dirty="0">
                <a:cs typeface="Arial" charset="0"/>
              </a:rPr>
              <a:t>Three students stand </a:t>
            </a:r>
            <a:r>
              <a:rPr lang="en-US" sz="3000" dirty="0" smtClean="0">
                <a:cs typeface="Arial" charset="0"/>
              </a:rPr>
              <a:t>up to </a:t>
            </a:r>
            <a:r>
              <a:rPr lang="en-US" sz="3000" dirty="0">
                <a:cs typeface="Arial" charset="0"/>
              </a:rPr>
              <a:t>share something positive they remember about you. What would you hope they say?</a:t>
            </a:r>
          </a:p>
          <a:p>
            <a:pPr>
              <a:spcBef>
                <a:spcPct val="20000"/>
              </a:spcBef>
              <a:buFont typeface="Arial" charset="0"/>
              <a:buNone/>
            </a:pPr>
            <a:endParaRPr lang="en-US" sz="400" dirty="0">
              <a:cs typeface="Arial" charset="0"/>
            </a:endParaRPr>
          </a:p>
          <a:p>
            <a:pPr>
              <a:spcBef>
                <a:spcPts val="400"/>
              </a:spcBef>
              <a:buFont typeface="Arial" charset="0"/>
              <a:buNone/>
            </a:pPr>
            <a:r>
              <a:rPr lang="en-US" sz="3200" b="1" i="1" dirty="0">
                <a:solidFill>
                  <a:srgbClr val="FF6600"/>
                </a:solidFill>
                <a:cs typeface="Arial" charset="0"/>
              </a:rPr>
              <a:t>I</a:t>
            </a:r>
            <a:r>
              <a:rPr lang="en-US" sz="3000" b="1" i="1" dirty="0">
                <a:solidFill>
                  <a:srgbClr val="FF6600"/>
                </a:solidFill>
                <a:cs typeface="Arial" charset="0"/>
              </a:rPr>
              <a:t>n your groups:</a:t>
            </a:r>
          </a:p>
          <a:p>
            <a:pPr>
              <a:spcBef>
                <a:spcPts val="300"/>
              </a:spcBef>
              <a:buFont typeface="Arial" charset="0"/>
              <a:buNone/>
            </a:pPr>
            <a:r>
              <a:rPr lang="en-US" sz="3000" dirty="0">
                <a:cs typeface="Arial" charset="0"/>
              </a:rPr>
              <a:t>Share the three things that you would want them to remember and say about you.</a:t>
            </a:r>
          </a:p>
        </p:txBody>
      </p:sp>
      <p:pic>
        <p:nvPicPr>
          <p:cNvPr id="2" name="Picture 1" descr="m2-s3_150_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0414" y="4386074"/>
            <a:ext cx="3439973" cy="1812646"/>
          </a:xfrm>
          <a:prstGeom prst="rect">
            <a:avLst/>
          </a:prstGeom>
        </p:spPr>
      </p:pic>
      <p:pic>
        <p:nvPicPr>
          <p:cNvPr id="5" name="Picture 1"/>
          <p:cNvPicPr>
            <a:picLocks noChangeAspect="1" noChangeArrowheads="1"/>
          </p:cNvPicPr>
          <p:nvPr/>
        </p:nvPicPr>
        <p:blipFill>
          <a:blip r:embed="rId3"/>
          <a:srcRect/>
          <a:stretch>
            <a:fillRect/>
          </a:stretch>
        </p:blipFill>
        <p:spPr bwMode="auto">
          <a:xfrm>
            <a:off x="127824" y="6199228"/>
            <a:ext cx="4752785" cy="540783"/>
          </a:xfrm>
          <a:prstGeom prst="rect">
            <a:avLst/>
          </a:prstGeom>
          <a:noFill/>
          <a:ln w="9525">
            <a:noFill/>
            <a:miter lim="800000"/>
            <a:headEnd/>
            <a:tailEnd/>
          </a:ln>
        </p:spPr>
      </p:pic>
      <p:pic>
        <p:nvPicPr>
          <p:cNvPr id="6" name="Picture 5" descr="box out bullying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0200" y="1"/>
            <a:ext cx="2463800" cy="812799"/>
          </a:xfrm>
          <a:prstGeom prst="rect">
            <a:avLst/>
          </a:prstGeom>
        </p:spPr>
      </p:pic>
      <p:pic>
        <p:nvPicPr>
          <p:cNvPr id="7" name="Picture 6" descr="Screen Shot 2017-08-02 at 11.20.00 AM.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5945852"/>
            <a:ext cx="9144000" cy="912148"/>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txBox="1">
            <a:spLocks/>
          </p:cNvSpPr>
          <p:nvPr/>
        </p:nvSpPr>
        <p:spPr bwMode="auto">
          <a:xfrm>
            <a:off x="0" y="0"/>
            <a:ext cx="8305800" cy="842963"/>
          </a:xfrm>
          <a:prstGeom prst="rect">
            <a:avLst/>
          </a:prstGeom>
          <a:noFill/>
          <a:ln w="9525">
            <a:noFill/>
            <a:miter lim="800000"/>
            <a:headEnd/>
            <a:tailEnd/>
          </a:ln>
        </p:spPr>
        <p:txBody>
          <a:bodyPr anchor="ctr"/>
          <a:lstStyle/>
          <a:p>
            <a:pPr>
              <a:defRPr/>
            </a:pPr>
            <a:r>
              <a:rPr lang="en-US" sz="4000" b="1" dirty="0">
                <a:solidFill>
                  <a:schemeClr val="accent3"/>
                </a:solidFill>
                <a:ea typeface="Arial" charset="0"/>
                <a:cs typeface="Arial" charset="0"/>
              </a:rPr>
              <a:t>Workshop</a:t>
            </a:r>
            <a:r>
              <a:rPr lang="en-US" sz="4000" b="1" dirty="0">
                <a:solidFill>
                  <a:srgbClr val="FFFFFF"/>
                </a:solidFill>
                <a:ea typeface="Arial" charset="0"/>
                <a:cs typeface="Arial" charset="0"/>
              </a:rPr>
              <a:t> Opportunities</a:t>
            </a:r>
          </a:p>
        </p:txBody>
      </p:sp>
      <p:sp>
        <p:nvSpPr>
          <p:cNvPr id="4" name="Subtitle 2"/>
          <p:cNvSpPr txBox="1">
            <a:spLocks/>
          </p:cNvSpPr>
          <p:nvPr/>
        </p:nvSpPr>
        <p:spPr bwMode="auto">
          <a:xfrm>
            <a:off x="304800" y="1143000"/>
            <a:ext cx="8686800" cy="4724400"/>
          </a:xfrm>
          <a:prstGeom prst="rect">
            <a:avLst/>
          </a:prstGeom>
          <a:noFill/>
          <a:ln w="9525">
            <a:noFill/>
            <a:miter lim="800000"/>
            <a:headEnd/>
            <a:tailEnd/>
          </a:ln>
        </p:spPr>
        <p:txBody>
          <a:bodyPr/>
          <a:lstStyle/>
          <a:p>
            <a:pPr>
              <a:lnSpc>
                <a:spcPct val="70000"/>
              </a:lnSpc>
              <a:spcBef>
                <a:spcPct val="20000"/>
              </a:spcBef>
              <a:buFont typeface="Arial" charset="0"/>
              <a:buNone/>
            </a:pPr>
            <a:r>
              <a:rPr lang="en-US" sz="3000" dirty="0">
                <a:cs typeface="Arial" charset="0"/>
              </a:rPr>
              <a:t>Participants will:</a:t>
            </a:r>
          </a:p>
          <a:p>
            <a:pPr>
              <a:lnSpc>
                <a:spcPct val="70000"/>
              </a:lnSpc>
              <a:spcBef>
                <a:spcPct val="20000"/>
              </a:spcBef>
              <a:buFont typeface="Arial" charset="0"/>
              <a:buNone/>
            </a:pPr>
            <a:endParaRPr lang="en-US" sz="1200" dirty="0">
              <a:cs typeface="Arial" charset="0"/>
            </a:endParaRPr>
          </a:p>
          <a:p>
            <a:pPr lvl="1" indent="-228600">
              <a:lnSpc>
                <a:spcPct val="70000"/>
              </a:lnSpc>
              <a:spcBef>
                <a:spcPct val="20000"/>
              </a:spcBef>
              <a:buFont typeface="Arial" charset="0"/>
              <a:buChar char="•"/>
              <a:tabLst>
                <a:tab pos="457200" algn="l"/>
              </a:tabLst>
            </a:pPr>
            <a:r>
              <a:rPr lang="en-US" sz="3000" dirty="0">
                <a:solidFill>
                  <a:srgbClr val="F26522"/>
                </a:solidFill>
                <a:cs typeface="Arial" charset="0"/>
              </a:rPr>
              <a:t>Consider what a supportive school bus climate looks like and how it can </a:t>
            </a:r>
            <a:r>
              <a:rPr lang="en-US" sz="3000" dirty="0">
                <a:solidFill>
                  <a:srgbClr val="FF6600"/>
                </a:solidFill>
                <a:cs typeface="Arial" charset="0"/>
              </a:rPr>
              <a:t>prevent </a:t>
            </a:r>
            <a:r>
              <a:rPr lang="en-US" sz="3000" dirty="0">
                <a:solidFill>
                  <a:srgbClr val="F26522"/>
                </a:solidFill>
                <a:cs typeface="Arial" charset="0"/>
              </a:rPr>
              <a:t>bul</a:t>
            </a:r>
            <a:r>
              <a:rPr lang="en-US" sz="3000" dirty="0">
                <a:solidFill>
                  <a:srgbClr val="FF6600"/>
                </a:solidFill>
                <a:cs typeface="Arial" charset="0"/>
              </a:rPr>
              <a:t>lying</a:t>
            </a:r>
            <a:r>
              <a:rPr lang="en-US" sz="3000" dirty="0" smtClean="0">
                <a:solidFill>
                  <a:srgbClr val="FF6600"/>
                </a:solidFill>
                <a:cs typeface="Arial" charset="0"/>
              </a:rPr>
              <a:t>.</a:t>
            </a:r>
          </a:p>
          <a:p>
            <a:pPr lvl="1" indent="-228600">
              <a:lnSpc>
                <a:spcPct val="70000"/>
              </a:lnSpc>
              <a:spcBef>
                <a:spcPct val="20000"/>
              </a:spcBef>
              <a:tabLst>
                <a:tab pos="457200" algn="l"/>
              </a:tabLst>
            </a:pPr>
            <a:endParaRPr lang="en-US" sz="800" dirty="0">
              <a:solidFill>
                <a:srgbClr val="FF6600"/>
              </a:solidFill>
              <a:cs typeface="Arial" charset="0"/>
            </a:endParaRPr>
          </a:p>
          <a:p>
            <a:pPr lvl="1" indent="-228600">
              <a:lnSpc>
                <a:spcPct val="70000"/>
              </a:lnSpc>
              <a:spcBef>
                <a:spcPct val="20000"/>
              </a:spcBef>
              <a:buFont typeface="Arial" charset="0"/>
              <a:buChar char="•"/>
              <a:tabLst>
                <a:tab pos="457200" algn="l"/>
              </a:tabLst>
            </a:pPr>
            <a:r>
              <a:rPr lang="en-US" sz="3000" dirty="0">
                <a:cs typeface="Arial" charset="0"/>
              </a:rPr>
              <a:t>Explore the connection between a supportive bus climate and a supportive school climate.</a:t>
            </a:r>
          </a:p>
          <a:p>
            <a:pPr lvl="1" indent="-228600">
              <a:lnSpc>
                <a:spcPct val="70000"/>
              </a:lnSpc>
              <a:spcBef>
                <a:spcPct val="20000"/>
              </a:spcBef>
              <a:tabLst>
                <a:tab pos="457200" algn="l"/>
              </a:tabLst>
            </a:pPr>
            <a:endParaRPr lang="en-US" sz="800" dirty="0" smtClean="0">
              <a:solidFill>
                <a:srgbClr val="FF6600"/>
              </a:solidFill>
              <a:cs typeface="Arial" charset="0"/>
            </a:endParaRPr>
          </a:p>
          <a:p>
            <a:pPr lvl="1" indent="-228600">
              <a:lnSpc>
                <a:spcPct val="70000"/>
              </a:lnSpc>
              <a:spcBef>
                <a:spcPct val="20000"/>
              </a:spcBef>
              <a:buFont typeface="Arial" charset="0"/>
              <a:buChar char="•"/>
              <a:tabLst>
                <a:tab pos="457200" algn="l"/>
              </a:tabLst>
            </a:pPr>
            <a:r>
              <a:rPr lang="en-US" sz="3000" dirty="0" smtClean="0">
                <a:solidFill>
                  <a:srgbClr val="F26522"/>
                </a:solidFill>
                <a:cs typeface="Arial" charset="0"/>
              </a:rPr>
              <a:t>Discover </a:t>
            </a:r>
            <a:r>
              <a:rPr lang="en-US" sz="3000" dirty="0">
                <a:solidFill>
                  <a:srgbClr val="F26522"/>
                </a:solidFill>
                <a:cs typeface="Arial" charset="0"/>
              </a:rPr>
              <a:t>the power of positive relationships in shaping school bus climate and </a:t>
            </a:r>
            <a:r>
              <a:rPr lang="en-US" sz="3000" dirty="0">
                <a:solidFill>
                  <a:srgbClr val="FF6600"/>
                </a:solidFill>
                <a:cs typeface="Arial" charset="0"/>
              </a:rPr>
              <a:t>preventing </a:t>
            </a:r>
            <a:r>
              <a:rPr lang="en-US" sz="3000" dirty="0">
                <a:solidFill>
                  <a:srgbClr val="F26522"/>
                </a:solidFill>
                <a:cs typeface="Arial" charset="0"/>
              </a:rPr>
              <a:t>bullying. </a:t>
            </a:r>
            <a:endParaRPr lang="en-US" sz="3000" dirty="0" smtClean="0">
              <a:solidFill>
                <a:srgbClr val="F26522"/>
              </a:solidFill>
              <a:cs typeface="Arial" charset="0"/>
            </a:endParaRPr>
          </a:p>
          <a:p>
            <a:pPr lvl="1" indent="-228600">
              <a:lnSpc>
                <a:spcPct val="70000"/>
              </a:lnSpc>
              <a:spcBef>
                <a:spcPct val="20000"/>
              </a:spcBef>
              <a:tabLst>
                <a:tab pos="457200" algn="l"/>
              </a:tabLst>
            </a:pPr>
            <a:endParaRPr lang="en-US" sz="800" dirty="0">
              <a:solidFill>
                <a:srgbClr val="F26522"/>
              </a:solidFill>
              <a:cs typeface="Arial" charset="0"/>
            </a:endParaRPr>
          </a:p>
          <a:p>
            <a:pPr lvl="1" indent="-228600">
              <a:lnSpc>
                <a:spcPct val="70000"/>
              </a:lnSpc>
              <a:spcBef>
                <a:spcPct val="20000"/>
              </a:spcBef>
              <a:buFont typeface="Arial" charset="0"/>
              <a:buChar char="•"/>
              <a:tabLst>
                <a:tab pos="457200" algn="l"/>
              </a:tabLst>
            </a:pPr>
            <a:r>
              <a:rPr lang="en-US" sz="3000" dirty="0">
                <a:cs typeface="Arial" charset="0"/>
              </a:rPr>
              <a:t>Learn and commit to perform simple, concrete strategies to build positive relationships on the school bus.</a:t>
            </a:r>
          </a:p>
          <a:p>
            <a:pPr>
              <a:lnSpc>
                <a:spcPct val="70000"/>
              </a:lnSpc>
              <a:spcBef>
                <a:spcPct val="20000"/>
              </a:spcBef>
              <a:buFont typeface="Arial" charset="0"/>
              <a:buNone/>
            </a:pPr>
            <a:endParaRPr lang="en-US" sz="3000" dirty="0">
              <a:cs typeface="Arial" charset="0"/>
            </a:endParaRPr>
          </a:p>
        </p:txBody>
      </p:sp>
      <p:pic>
        <p:nvPicPr>
          <p:cNvPr id="5" name="Picture 1"/>
          <p:cNvPicPr>
            <a:picLocks noChangeAspect="1" noChangeArrowheads="1"/>
          </p:cNvPicPr>
          <p:nvPr/>
        </p:nvPicPr>
        <p:blipFill>
          <a:blip r:embed="rId2"/>
          <a:srcRect/>
          <a:stretch>
            <a:fillRect/>
          </a:stretch>
        </p:blipFill>
        <p:spPr bwMode="auto">
          <a:xfrm>
            <a:off x="127824" y="6199228"/>
            <a:ext cx="4752785" cy="540783"/>
          </a:xfrm>
          <a:prstGeom prst="rect">
            <a:avLst/>
          </a:prstGeom>
          <a:noFill/>
          <a:ln w="9525">
            <a:noFill/>
            <a:miter lim="800000"/>
            <a:headEnd/>
            <a:tailEnd/>
          </a:ln>
        </p:spPr>
      </p:pic>
      <p:pic>
        <p:nvPicPr>
          <p:cNvPr id="6" name="Picture 5" descr="box out bullying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0200" y="1"/>
            <a:ext cx="2463800" cy="812799"/>
          </a:xfrm>
          <a:prstGeom prst="rect">
            <a:avLst/>
          </a:prstGeom>
        </p:spPr>
      </p:pic>
      <p:pic>
        <p:nvPicPr>
          <p:cNvPr id="7" name="Picture 6" descr="Screen Shot 2017-08-02 at 11.20.00 A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945852"/>
            <a:ext cx="9144000" cy="912148"/>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8305800" cy="828675"/>
          </a:xfrm>
          <a:prstGeom prst="rect">
            <a:avLst/>
          </a:prstGeom>
        </p:spPr>
        <p:txBody>
          <a:bodyPr anchor="ctr">
            <a:normAutofit/>
          </a:bodyPr>
          <a:lstStyle/>
          <a:p>
            <a:pPr fontAlgn="auto">
              <a:spcAft>
                <a:spcPts val="0"/>
              </a:spcAft>
              <a:defRPr/>
            </a:pPr>
            <a:r>
              <a:rPr lang="en-US" sz="4000" b="1" dirty="0">
                <a:solidFill>
                  <a:srgbClr val="FFFFFF"/>
                </a:solidFill>
                <a:latin typeface="Arial" pitchFamily="34" charset="0"/>
                <a:ea typeface="+mj-ea"/>
                <a:cs typeface="Arial" pitchFamily="34" charset="0"/>
              </a:rPr>
              <a:t>What </a:t>
            </a:r>
            <a:r>
              <a:rPr lang="en-US" sz="4000" b="1" dirty="0" smtClean="0">
                <a:solidFill>
                  <a:srgbClr val="FFFFFF"/>
                </a:solidFill>
                <a:latin typeface="Arial" pitchFamily="34" charset="0"/>
                <a:ea typeface="+mj-ea"/>
                <a:cs typeface="Arial" pitchFamily="34" charset="0"/>
              </a:rPr>
              <a:t>Is </a:t>
            </a:r>
            <a:r>
              <a:rPr lang="en-US" sz="4000" b="1" dirty="0">
                <a:solidFill>
                  <a:srgbClr val="FFFFFF"/>
                </a:solidFill>
                <a:latin typeface="Arial" pitchFamily="34" charset="0"/>
                <a:ea typeface="+mj-ea"/>
                <a:cs typeface="Arial" pitchFamily="34" charset="0"/>
              </a:rPr>
              <a:t>Bullying?</a:t>
            </a:r>
          </a:p>
        </p:txBody>
      </p:sp>
      <p:sp>
        <p:nvSpPr>
          <p:cNvPr id="4" name="Subtitle 2"/>
          <p:cNvSpPr txBox="1">
            <a:spLocks/>
          </p:cNvSpPr>
          <p:nvPr/>
        </p:nvSpPr>
        <p:spPr bwMode="auto">
          <a:xfrm>
            <a:off x="304800" y="1219200"/>
            <a:ext cx="8534400" cy="4876800"/>
          </a:xfrm>
          <a:prstGeom prst="rect">
            <a:avLst/>
          </a:prstGeom>
          <a:noFill/>
          <a:ln w="9525">
            <a:noFill/>
            <a:miter lim="800000"/>
            <a:headEnd/>
            <a:tailEnd/>
          </a:ln>
        </p:spPr>
        <p:txBody>
          <a:bodyPr/>
          <a:lstStyle/>
          <a:p>
            <a:pPr>
              <a:lnSpc>
                <a:spcPct val="80000"/>
              </a:lnSpc>
              <a:spcBef>
                <a:spcPct val="20000"/>
              </a:spcBef>
              <a:buFont typeface="Arial" charset="0"/>
              <a:buNone/>
            </a:pPr>
            <a:r>
              <a:rPr lang="en-US" sz="3000" dirty="0">
                <a:cs typeface="Arial" charset="0"/>
              </a:rPr>
              <a:t>“A problem behavior based on power relationships in which a student or a group of students uses power aggressively to cause emotional or physical pain and distress to another student.” </a:t>
            </a:r>
          </a:p>
          <a:p>
            <a:pPr algn="ctr">
              <a:lnSpc>
                <a:spcPct val="80000"/>
              </a:lnSpc>
              <a:spcBef>
                <a:spcPct val="20000"/>
              </a:spcBef>
              <a:buFont typeface="Arial" charset="0"/>
              <a:buNone/>
            </a:pPr>
            <a:r>
              <a:rPr lang="en-US" sz="3000" dirty="0">
                <a:cs typeface="Arial" charset="0"/>
              </a:rPr>
              <a:t> </a:t>
            </a:r>
          </a:p>
          <a:p>
            <a:pPr>
              <a:lnSpc>
                <a:spcPct val="80000"/>
              </a:lnSpc>
              <a:spcBef>
                <a:spcPct val="20000"/>
              </a:spcBef>
              <a:buFont typeface="Arial" charset="0"/>
              <a:buNone/>
            </a:pPr>
            <a:r>
              <a:rPr lang="en-US" sz="3000" dirty="0">
                <a:cs typeface="Arial" charset="0"/>
              </a:rPr>
              <a:t>Bullying experiences include not only physical </a:t>
            </a:r>
            <a:r>
              <a:rPr lang="en-US" sz="3000" dirty="0" smtClean="0">
                <a:cs typeface="Arial" charset="0"/>
              </a:rPr>
              <a:t>aggression </a:t>
            </a:r>
            <a:r>
              <a:rPr lang="en-US" sz="3000" dirty="0">
                <a:cs typeface="Arial" charset="0"/>
              </a:rPr>
              <a:t>but also verbal aggression, including verbal teasing and taunting, spreading rumors, or socially rejecting and isolating another student. </a:t>
            </a:r>
          </a:p>
          <a:p>
            <a:pPr algn="ctr">
              <a:lnSpc>
                <a:spcPct val="80000"/>
              </a:lnSpc>
              <a:spcBef>
                <a:spcPct val="20000"/>
              </a:spcBef>
              <a:buFont typeface="Arial" charset="0"/>
              <a:buNone/>
            </a:pPr>
            <a:r>
              <a:rPr lang="en-US" sz="3000" dirty="0">
                <a:cs typeface="Arial" charset="0"/>
              </a:rPr>
              <a:t> </a:t>
            </a:r>
          </a:p>
          <a:p>
            <a:pPr>
              <a:lnSpc>
                <a:spcPct val="80000"/>
              </a:lnSpc>
              <a:spcBef>
                <a:spcPct val="20000"/>
              </a:spcBef>
              <a:buFont typeface="Arial" charset="0"/>
              <a:buNone/>
            </a:pPr>
            <a:endParaRPr lang="en-US" sz="3000" dirty="0">
              <a:solidFill>
                <a:srgbClr val="898989"/>
              </a:solidFill>
              <a:cs typeface="Arial" charset="0"/>
            </a:endParaRPr>
          </a:p>
        </p:txBody>
      </p:sp>
      <p:sp>
        <p:nvSpPr>
          <p:cNvPr id="21508" name="Footer Placeholder 4"/>
          <p:cNvSpPr>
            <a:spLocks noGrp="1"/>
          </p:cNvSpPr>
          <p:nvPr>
            <p:ph type="ftr" sz="quarter" idx="10"/>
          </p:nvPr>
        </p:nvSpPr>
        <p:spPr>
          <a:xfrm>
            <a:off x="219075" y="5848350"/>
            <a:ext cx="1343025" cy="247650"/>
          </a:xfrm>
          <a:noFill/>
          <a:ln>
            <a:miter lim="800000"/>
            <a:headEnd/>
            <a:tailEnd/>
          </a:ln>
        </p:spPr>
        <p:txBody>
          <a:bodyPr/>
          <a:lstStyle/>
          <a:p>
            <a:r>
              <a:rPr lang="en-US" dirty="0" smtClean="0"/>
              <a:t>Citation 3</a:t>
            </a:r>
            <a:endParaRPr lang="de-DE" smtClean="0"/>
          </a:p>
        </p:txBody>
      </p:sp>
      <p:pic>
        <p:nvPicPr>
          <p:cNvPr id="5" name="Picture 1"/>
          <p:cNvPicPr>
            <a:picLocks noChangeAspect="1" noChangeArrowheads="1"/>
          </p:cNvPicPr>
          <p:nvPr/>
        </p:nvPicPr>
        <p:blipFill>
          <a:blip r:embed="rId2"/>
          <a:srcRect/>
          <a:stretch>
            <a:fillRect/>
          </a:stretch>
        </p:blipFill>
        <p:spPr bwMode="auto">
          <a:xfrm>
            <a:off x="127824" y="6199228"/>
            <a:ext cx="4752785" cy="540783"/>
          </a:xfrm>
          <a:prstGeom prst="rect">
            <a:avLst/>
          </a:prstGeom>
          <a:noFill/>
          <a:ln w="9525">
            <a:noFill/>
            <a:miter lim="800000"/>
            <a:headEnd/>
            <a:tailEnd/>
          </a:ln>
        </p:spPr>
      </p:pic>
      <p:pic>
        <p:nvPicPr>
          <p:cNvPr id="6" name="Picture 5" descr="box out bullying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0200" y="1"/>
            <a:ext cx="2463800" cy="812799"/>
          </a:xfrm>
          <a:prstGeom prst="rect">
            <a:avLst/>
          </a:prstGeom>
        </p:spPr>
      </p:pic>
      <p:pic>
        <p:nvPicPr>
          <p:cNvPr id="7" name="Picture 6" descr="Screen Shot 2017-08-02 at 11.20.00 A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945852"/>
            <a:ext cx="9144000" cy="912148"/>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txBox="1">
            <a:spLocks/>
          </p:cNvSpPr>
          <p:nvPr/>
        </p:nvSpPr>
        <p:spPr bwMode="auto">
          <a:xfrm>
            <a:off x="0" y="0"/>
            <a:ext cx="8305800" cy="828675"/>
          </a:xfrm>
          <a:prstGeom prst="rect">
            <a:avLst/>
          </a:prstGeom>
          <a:noFill/>
          <a:ln w="9525">
            <a:noFill/>
            <a:miter lim="800000"/>
            <a:headEnd/>
            <a:tailEnd/>
          </a:ln>
        </p:spPr>
        <p:txBody>
          <a:bodyPr anchor="ctr"/>
          <a:lstStyle/>
          <a:p>
            <a:r>
              <a:rPr lang="en-US" sz="3600" b="1" dirty="0">
                <a:solidFill>
                  <a:srgbClr val="FFFFFF"/>
                </a:solidFill>
                <a:cs typeface="Arial" charset="0"/>
              </a:rPr>
              <a:t>A Supportive School Climate</a:t>
            </a:r>
          </a:p>
        </p:txBody>
      </p:sp>
      <p:sp>
        <p:nvSpPr>
          <p:cNvPr id="4" name="Subtitle 2"/>
          <p:cNvSpPr txBox="1">
            <a:spLocks/>
          </p:cNvSpPr>
          <p:nvPr/>
        </p:nvSpPr>
        <p:spPr bwMode="auto">
          <a:xfrm>
            <a:off x="304800" y="1219200"/>
            <a:ext cx="8534400" cy="4876800"/>
          </a:xfrm>
          <a:prstGeom prst="rect">
            <a:avLst/>
          </a:prstGeom>
          <a:noFill/>
          <a:ln w="9525">
            <a:noFill/>
            <a:miter lim="800000"/>
            <a:headEnd/>
            <a:tailEnd/>
          </a:ln>
        </p:spPr>
        <p:txBody>
          <a:bodyPr/>
          <a:lstStyle/>
          <a:p>
            <a:r>
              <a:rPr lang="en-US" sz="3200" b="1" i="1" dirty="0">
                <a:solidFill>
                  <a:srgbClr val="F26522"/>
                </a:solidFill>
              </a:rPr>
              <a:t>Engagement:</a:t>
            </a:r>
            <a:r>
              <a:rPr lang="en-US" sz="3200" dirty="0">
                <a:solidFill>
                  <a:srgbClr val="F26522"/>
                </a:solidFill>
              </a:rPr>
              <a:t> </a:t>
            </a:r>
            <a:r>
              <a:rPr lang="en-US" sz="3200" dirty="0" smtClean="0"/>
              <a:t>Includes </a:t>
            </a:r>
            <a:r>
              <a:rPr lang="en-US" sz="3200" dirty="0"/>
              <a:t>relationships, respect for diversity, and school </a:t>
            </a:r>
            <a:r>
              <a:rPr lang="en-US" sz="3200" dirty="0" smtClean="0"/>
              <a:t>participation.</a:t>
            </a:r>
            <a:endParaRPr lang="en-US" sz="3200" dirty="0"/>
          </a:p>
          <a:p>
            <a:endParaRPr lang="en-US" sz="3200" i="1" dirty="0"/>
          </a:p>
          <a:p>
            <a:r>
              <a:rPr lang="en-US" sz="3200" b="1" i="1" dirty="0">
                <a:solidFill>
                  <a:srgbClr val="F26522"/>
                </a:solidFill>
              </a:rPr>
              <a:t>Safety:</a:t>
            </a:r>
            <a:r>
              <a:rPr lang="en-US" sz="3200" b="1" dirty="0"/>
              <a:t> </a:t>
            </a:r>
            <a:r>
              <a:rPr lang="en-US" sz="3200" dirty="0" smtClean="0"/>
              <a:t>Includes </a:t>
            </a:r>
            <a:r>
              <a:rPr lang="en-US" sz="3200" dirty="0"/>
              <a:t>emotional safety, physical safety, and reduction of substance use.</a:t>
            </a:r>
          </a:p>
          <a:p>
            <a:endParaRPr lang="en-US" sz="3200" i="1" dirty="0"/>
          </a:p>
          <a:p>
            <a:r>
              <a:rPr lang="en-US" sz="3200" b="1" i="1" dirty="0">
                <a:solidFill>
                  <a:srgbClr val="F26522"/>
                </a:solidFill>
              </a:rPr>
              <a:t>Environment:</a:t>
            </a:r>
            <a:r>
              <a:rPr lang="en-US" sz="3200" b="1" dirty="0"/>
              <a:t> </a:t>
            </a:r>
            <a:r>
              <a:rPr lang="en-US" sz="3200" dirty="0" smtClean="0"/>
              <a:t>Includes </a:t>
            </a:r>
            <a:r>
              <a:rPr lang="en-US" sz="3200" dirty="0"/>
              <a:t>the physical, academic, and disciplinary environments and wellness.</a:t>
            </a:r>
          </a:p>
          <a:p>
            <a:pPr>
              <a:lnSpc>
                <a:spcPct val="80000"/>
              </a:lnSpc>
              <a:spcBef>
                <a:spcPct val="20000"/>
              </a:spcBef>
              <a:buFont typeface="Arial" charset="0"/>
              <a:buNone/>
            </a:pPr>
            <a:r>
              <a:rPr lang="en-US" sz="3000" dirty="0">
                <a:cs typeface="Arial" charset="0"/>
              </a:rPr>
              <a:t> </a:t>
            </a:r>
          </a:p>
          <a:p>
            <a:pPr>
              <a:lnSpc>
                <a:spcPct val="80000"/>
              </a:lnSpc>
              <a:spcBef>
                <a:spcPct val="20000"/>
              </a:spcBef>
              <a:buFont typeface="Arial" charset="0"/>
              <a:buNone/>
            </a:pPr>
            <a:endParaRPr lang="en-US" sz="3000" dirty="0">
              <a:solidFill>
                <a:srgbClr val="898989"/>
              </a:solidFill>
              <a:cs typeface="Arial" charset="0"/>
            </a:endParaRPr>
          </a:p>
        </p:txBody>
      </p:sp>
      <p:sp>
        <p:nvSpPr>
          <p:cNvPr id="22532" name="Footer Placeholder 4"/>
          <p:cNvSpPr>
            <a:spLocks noGrp="1"/>
          </p:cNvSpPr>
          <p:nvPr>
            <p:ph type="ftr" sz="quarter" idx="10"/>
          </p:nvPr>
        </p:nvSpPr>
        <p:spPr>
          <a:xfrm>
            <a:off x="219075" y="5848350"/>
            <a:ext cx="1343025" cy="247650"/>
          </a:xfrm>
          <a:noFill/>
          <a:ln>
            <a:miter lim="800000"/>
            <a:headEnd/>
            <a:tailEnd/>
          </a:ln>
        </p:spPr>
        <p:txBody>
          <a:bodyPr/>
          <a:lstStyle/>
          <a:p>
            <a:r>
              <a:rPr lang="en-US" dirty="0" smtClean="0"/>
              <a:t>Citation 4</a:t>
            </a:r>
            <a:endParaRPr lang="de-DE" smtClean="0"/>
          </a:p>
        </p:txBody>
      </p:sp>
      <p:pic>
        <p:nvPicPr>
          <p:cNvPr id="5" name="Picture 1"/>
          <p:cNvPicPr>
            <a:picLocks noChangeAspect="1" noChangeArrowheads="1"/>
          </p:cNvPicPr>
          <p:nvPr/>
        </p:nvPicPr>
        <p:blipFill>
          <a:blip r:embed="rId2"/>
          <a:srcRect/>
          <a:stretch>
            <a:fillRect/>
          </a:stretch>
        </p:blipFill>
        <p:spPr bwMode="auto">
          <a:xfrm>
            <a:off x="127824" y="6199228"/>
            <a:ext cx="4752785" cy="540783"/>
          </a:xfrm>
          <a:prstGeom prst="rect">
            <a:avLst/>
          </a:prstGeom>
          <a:noFill/>
          <a:ln w="9525">
            <a:noFill/>
            <a:miter lim="800000"/>
            <a:headEnd/>
            <a:tailEnd/>
          </a:ln>
        </p:spPr>
      </p:pic>
      <p:pic>
        <p:nvPicPr>
          <p:cNvPr id="6" name="Picture 5" descr="box out bullying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0200" y="1"/>
            <a:ext cx="2463800" cy="812799"/>
          </a:xfrm>
          <a:prstGeom prst="rect">
            <a:avLst/>
          </a:prstGeom>
        </p:spPr>
      </p:pic>
      <p:pic>
        <p:nvPicPr>
          <p:cNvPr id="7" name="Picture 6" descr="Screen Shot 2017-08-02 at 11.20.00 A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945852"/>
            <a:ext cx="9144000" cy="912148"/>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txBox="1">
            <a:spLocks/>
          </p:cNvSpPr>
          <p:nvPr/>
        </p:nvSpPr>
        <p:spPr bwMode="auto">
          <a:xfrm>
            <a:off x="0" y="0"/>
            <a:ext cx="8305800" cy="892175"/>
          </a:xfrm>
          <a:prstGeom prst="rect">
            <a:avLst/>
          </a:prstGeom>
          <a:noFill/>
          <a:ln w="9525">
            <a:noFill/>
            <a:miter lim="800000"/>
            <a:headEnd/>
            <a:tailEnd/>
          </a:ln>
        </p:spPr>
        <p:txBody>
          <a:bodyPr anchor="ctr"/>
          <a:lstStyle/>
          <a:p>
            <a:r>
              <a:rPr lang="en-US" sz="3600" b="1" dirty="0">
                <a:solidFill>
                  <a:schemeClr val="bg1"/>
                </a:solidFill>
                <a:cs typeface="Arial" charset="0"/>
              </a:rPr>
              <a:t>A Supportive Bus Climate</a:t>
            </a:r>
          </a:p>
        </p:txBody>
      </p:sp>
      <p:sp>
        <p:nvSpPr>
          <p:cNvPr id="4" name="Subtitle 2"/>
          <p:cNvSpPr txBox="1">
            <a:spLocks/>
          </p:cNvSpPr>
          <p:nvPr/>
        </p:nvSpPr>
        <p:spPr bwMode="auto">
          <a:xfrm>
            <a:off x="304800" y="1219200"/>
            <a:ext cx="8534400" cy="4632960"/>
          </a:xfrm>
          <a:prstGeom prst="rect">
            <a:avLst/>
          </a:prstGeom>
          <a:noFill/>
          <a:ln w="9525">
            <a:noFill/>
            <a:miter lim="800000"/>
            <a:headEnd/>
            <a:tailEnd/>
          </a:ln>
        </p:spPr>
        <p:txBody>
          <a:bodyPr/>
          <a:lstStyle/>
          <a:p>
            <a:r>
              <a:rPr lang="en-US" sz="2800" b="1" i="1" dirty="0">
                <a:solidFill>
                  <a:srgbClr val="F26522"/>
                </a:solidFill>
              </a:rPr>
              <a:t>Engagement</a:t>
            </a:r>
            <a:r>
              <a:rPr lang="en-US" sz="2800" i="1" dirty="0">
                <a:solidFill>
                  <a:srgbClr val="FF6600"/>
                </a:solidFill>
              </a:rPr>
              <a:t>:</a:t>
            </a:r>
            <a:r>
              <a:rPr lang="en-US" sz="2800" dirty="0"/>
              <a:t> </a:t>
            </a:r>
            <a:r>
              <a:rPr lang="en-US" sz="2800" dirty="0" smtClean="0"/>
              <a:t>Students </a:t>
            </a:r>
            <a:r>
              <a:rPr lang="en-US" sz="2800" dirty="0"/>
              <a:t>experience positive peer and adult relationships, respect for diversity, and shared participation in shaping a positive bus climate.</a:t>
            </a:r>
          </a:p>
          <a:p>
            <a:endParaRPr lang="en-US" sz="800" dirty="0">
              <a:solidFill>
                <a:srgbClr val="F26522"/>
              </a:solidFill>
            </a:endParaRPr>
          </a:p>
          <a:p>
            <a:r>
              <a:rPr lang="en-US" sz="2800" b="1" i="1" dirty="0">
                <a:solidFill>
                  <a:srgbClr val="FF6600"/>
                </a:solidFill>
              </a:rPr>
              <a:t>Safety</a:t>
            </a:r>
            <a:r>
              <a:rPr lang="en-US" sz="2800" i="1" dirty="0">
                <a:solidFill>
                  <a:srgbClr val="FF6600"/>
                </a:solidFill>
              </a:rPr>
              <a:t>: </a:t>
            </a:r>
            <a:r>
              <a:rPr lang="en-US" sz="2800" dirty="0" smtClean="0"/>
              <a:t>Students </a:t>
            </a:r>
            <a:r>
              <a:rPr lang="en-US" sz="2800" dirty="0"/>
              <a:t>feel physically and emotionally safe. </a:t>
            </a:r>
          </a:p>
          <a:p>
            <a:endParaRPr lang="en-US" sz="800" i="1" dirty="0">
              <a:solidFill>
                <a:srgbClr val="F26522"/>
              </a:solidFill>
            </a:endParaRPr>
          </a:p>
          <a:p>
            <a:r>
              <a:rPr lang="en-US" sz="2800" b="1" i="1" dirty="0">
                <a:solidFill>
                  <a:srgbClr val="FF6600"/>
                </a:solidFill>
              </a:rPr>
              <a:t>Environment</a:t>
            </a:r>
            <a:r>
              <a:rPr lang="en-US" sz="2800" i="1" dirty="0">
                <a:solidFill>
                  <a:srgbClr val="FF6600"/>
                </a:solidFill>
              </a:rPr>
              <a:t>: </a:t>
            </a:r>
            <a:r>
              <a:rPr lang="en-US" sz="2800" dirty="0" smtClean="0"/>
              <a:t>Students </a:t>
            </a:r>
            <a:r>
              <a:rPr lang="en-US" sz="2800" dirty="0"/>
              <a:t>experience a safe, </a:t>
            </a:r>
            <a:r>
              <a:rPr lang="en-US" sz="2800" dirty="0" smtClean="0"/>
              <a:t>fair, </a:t>
            </a:r>
            <a:r>
              <a:rPr lang="en-US" sz="2800" dirty="0"/>
              <a:t>and consistent bus environment including clear expectations for student behavior and disciplinary policies that are fairly enforced.</a:t>
            </a:r>
          </a:p>
          <a:p>
            <a:r>
              <a:rPr lang="en-US" sz="3000" dirty="0">
                <a:cs typeface="Arial" charset="0"/>
              </a:rPr>
              <a:t> </a:t>
            </a:r>
          </a:p>
          <a:p>
            <a:pPr>
              <a:lnSpc>
                <a:spcPct val="80000"/>
              </a:lnSpc>
              <a:spcBef>
                <a:spcPct val="20000"/>
              </a:spcBef>
              <a:buFont typeface="Arial" charset="0"/>
              <a:buNone/>
            </a:pPr>
            <a:endParaRPr lang="en-US" sz="3000" dirty="0">
              <a:solidFill>
                <a:srgbClr val="898989"/>
              </a:solidFill>
              <a:cs typeface="Arial" charset="0"/>
            </a:endParaRPr>
          </a:p>
        </p:txBody>
      </p:sp>
      <p:sp>
        <p:nvSpPr>
          <p:cNvPr id="23556" name="Footer Placeholder 4"/>
          <p:cNvSpPr>
            <a:spLocks noGrp="1"/>
          </p:cNvSpPr>
          <p:nvPr>
            <p:ph type="ftr" sz="quarter" idx="10"/>
          </p:nvPr>
        </p:nvSpPr>
        <p:spPr>
          <a:xfrm>
            <a:off x="219075" y="5852160"/>
            <a:ext cx="1343025" cy="247650"/>
          </a:xfrm>
          <a:noFill/>
          <a:ln>
            <a:miter lim="800000"/>
            <a:headEnd/>
            <a:tailEnd/>
          </a:ln>
        </p:spPr>
        <p:txBody>
          <a:bodyPr/>
          <a:lstStyle/>
          <a:p>
            <a:r>
              <a:rPr lang="en-US" dirty="0" smtClean="0"/>
              <a:t>Citation 4</a:t>
            </a:r>
            <a:endParaRPr lang="de-DE" smtClean="0"/>
          </a:p>
        </p:txBody>
      </p:sp>
      <p:pic>
        <p:nvPicPr>
          <p:cNvPr id="5" name="Picture 1"/>
          <p:cNvPicPr>
            <a:picLocks noChangeAspect="1" noChangeArrowheads="1"/>
          </p:cNvPicPr>
          <p:nvPr/>
        </p:nvPicPr>
        <p:blipFill>
          <a:blip r:embed="rId2"/>
          <a:srcRect/>
          <a:stretch>
            <a:fillRect/>
          </a:stretch>
        </p:blipFill>
        <p:spPr bwMode="auto">
          <a:xfrm>
            <a:off x="127824" y="6199228"/>
            <a:ext cx="4752785" cy="540783"/>
          </a:xfrm>
          <a:prstGeom prst="rect">
            <a:avLst/>
          </a:prstGeom>
          <a:noFill/>
          <a:ln w="9525">
            <a:noFill/>
            <a:miter lim="800000"/>
            <a:headEnd/>
            <a:tailEnd/>
          </a:ln>
        </p:spPr>
      </p:pic>
      <p:pic>
        <p:nvPicPr>
          <p:cNvPr id="6" name="Picture 5" descr="box out bullying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0200" y="1"/>
            <a:ext cx="2463800" cy="812799"/>
          </a:xfrm>
          <a:prstGeom prst="rect">
            <a:avLst/>
          </a:prstGeom>
        </p:spPr>
      </p:pic>
      <p:pic>
        <p:nvPicPr>
          <p:cNvPr id="7" name="Picture 6" descr="Screen Shot 2017-08-02 at 11.20.00 A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945852"/>
            <a:ext cx="9144000" cy="912148"/>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txBox="1">
            <a:spLocks/>
          </p:cNvSpPr>
          <p:nvPr/>
        </p:nvSpPr>
        <p:spPr bwMode="auto">
          <a:xfrm>
            <a:off x="0" y="0"/>
            <a:ext cx="8686800" cy="842963"/>
          </a:xfrm>
          <a:prstGeom prst="rect">
            <a:avLst/>
          </a:prstGeom>
          <a:noFill/>
          <a:ln w="9525">
            <a:noFill/>
            <a:miter lim="800000"/>
            <a:headEnd/>
            <a:tailEnd/>
          </a:ln>
        </p:spPr>
        <p:txBody>
          <a:bodyPr anchor="ctr"/>
          <a:lstStyle/>
          <a:p>
            <a:r>
              <a:rPr lang="en-US" sz="3600" b="1" dirty="0">
                <a:solidFill>
                  <a:srgbClr val="FFFFFF"/>
                </a:solidFill>
                <a:cs typeface="Arial" charset="0"/>
              </a:rPr>
              <a:t>Effects</a:t>
            </a:r>
            <a:r>
              <a:rPr lang="en-US" sz="3200" b="1" dirty="0">
                <a:solidFill>
                  <a:srgbClr val="FFFFFF"/>
                </a:solidFill>
                <a:cs typeface="Arial" charset="0"/>
              </a:rPr>
              <a:t> of a Supportive Climate</a:t>
            </a:r>
          </a:p>
        </p:txBody>
      </p:sp>
      <p:sp>
        <p:nvSpPr>
          <p:cNvPr id="11267" name="Subtitle 2"/>
          <p:cNvSpPr txBox="1">
            <a:spLocks/>
          </p:cNvSpPr>
          <p:nvPr/>
        </p:nvSpPr>
        <p:spPr bwMode="auto">
          <a:xfrm>
            <a:off x="381000" y="1169988"/>
            <a:ext cx="8305800" cy="5486400"/>
          </a:xfrm>
          <a:prstGeom prst="rect">
            <a:avLst/>
          </a:prstGeom>
          <a:noFill/>
          <a:ln w="9525">
            <a:noFill/>
            <a:miter lim="800000"/>
            <a:headEnd/>
            <a:tailEnd/>
          </a:ln>
        </p:spPr>
        <p:txBody>
          <a:bodyPr/>
          <a:lstStyle/>
          <a:p>
            <a:pPr>
              <a:spcBef>
                <a:spcPct val="20000"/>
              </a:spcBef>
            </a:pPr>
            <a:r>
              <a:rPr lang="en-US" sz="2800" dirty="0">
                <a:cs typeface="Arial" charset="0"/>
              </a:rPr>
              <a:t>When students experience a safe and supportive climate:</a:t>
            </a:r>
          </a:p>
          <a:p>
            <a:pPr marL="457200" indent="-228600">
              <a:spcBef>
                <a:spcPct val="20000"/>
              </a:spcBef>
              <a:buFont typeface="Arial" charset="0"/>
              <a:buChar char="•"/>
              <a:tabLst>
                <a:tab pos="457200" algn="l"/>
              </a:tabLst>
            </a:pPr>
            <a:r>
              <a:rPr lang="en-US" sz="2800" dirty="0">
                <a:solidFill>
                  <a:srgbClr val="F26522"/>
                </a:solidFill>
                <a:cs typeface="Arial" charset="0"/>
              </a:rPr>
              <a:t>They have an increased sense of bonding to school and caring about their educational experience.</a:t>
            </a:r>
          </a:p>
          <a:p>
            <a:pPr marL="457200" indent="-228600">
              <a:spcBef>
                <a:spcPct val="20000"/>
              </a:spcBef>
              <a:buFont typeface="Arial" charset="0"/>
              <a:buChar char="•"/>
              <a:tabLst>
                <a:tab pos="457200" algn="l"/>
              </a:tabLst>
            </a:pPr>
            <a:r>
              <a:rPr lang="en-US" sz="2800" dirty="0">
                <a:cs typeface="Arial" charset="0"/>
              </a:rPr>
              <a:t>They are more likely to stay in school and achieve academically.</a:t>
            </a:r>
          </a:p>
          <a:p>
            <a:pPr marL="457200" indent="-228600">
              <a:spcBef>
                <a:spcPct val="20000"/>
              </a:spcBef>
              <a:buFont typeface="Arial" charset="0"/>
              <a:buChar char="•"/>
              <a:tabLst>
                <a:tab pos="457200" algn="l"/>
              </a:tabLst>
            </a:pPr>
            <a:r>
              <a:rPr lang="en-US" sz="2800" dirty="0">
                <a:solidFill>
                  <a:srgbClr val="F26522"/>
                </a:solidFill>
                <a:cs typeface="Arial" charset="0"/>
              </a:rPr>
              <a:t>They are </a:t>
            </a:r>
            <a:r>
              <a:rPr lang="en-US" sz="2800" u="sng" dirty="0">
                <a:solidFill>
                  <a:srgbClr val="F26522"/>
                </a:solidFill>
                <a:cs typeface="Arial" charset="0"/>
              </a:rPr>
              <a:t>less likely to be involved in bullying</a:t>
            </a:r>
            <a:r>
              <a:rPr lang="en-US" sz="2800" dirty="0">
                <a:solidFill>
                  <a:srgbClr val="F26522"/>
                </a:solidFill>
                <a:cs typeface="Arial" charset="0"/>
              </a:rPr>
              <a:t> and other </a:t>
            </a:r>
            <a:r>
              <a:rPr lang="en-US" sz="2800" dirty="0" smtClean="0">
                <a:solidFill>
                  <a:srgbClr val="F26522"/>
                </a:solidFill>
                <a:cs typeface="Arial" charset="0"/>
              </a:rPr>
              <a:t>antisocial </a:t>
            </a:r>
            <a:r>
              <a:rPr lang="en-US" sz="2800" dirty="0">
                <a:solidFill>
                  <a:srgbClr val="F26522"/>
                </a:solidFill>
                <a:cs typeface="Arial" charset="0"/>
              </a:rPr>
              <a:t>behaviors.</a:t>
            </a:r>
          </a:p>
          <a:p>
            <a:pPr>
              <a:spcBef>
                <a:spcPct val="20000"/>
              </a:spcBef>
              <a:buFont typeface="Arial" charset="0"/>
              <a:buNone/>
            </a:pPr>
            <a:endParaRPr lang="en-US" sz="2800" dirty="0">
              <a:cs typeface="Arial" charset="0"/>
            </a:endParaRPr>
          </a:p>
          <a:p>
            <a:pPr>
              <a:spcBef>
                <a:spcPct val="20000"/>
              </a:spcBef>
              <a:buFont typeface="Arial" charset="0"/>
              <a:buNone/>
            </a:pPr>
            <a:endParaRPr lang="en-US" sz="2800" dirty="0">
              <a:cs typeface="Arial" charset="0"/>
            </a:endParaRPr>
          </a:p>
          <a:p>
            <a:pPr>
              <a:spcBef>
                <a:spcPct val="20000"/>
              </a:spcBef>
              <a:buFont typeface="Arial" charset="0"/>
              <a:buNone/>
            </a:pPr>
            <a:endParaRPr lang="en-US" sz="2800" dirty="0">
              <a:cs typeface="Arial" charset="0"/>
            </a:endParaRPr>
          </a:p>
        </p:txBody>
      </p:sp>
      <p:sp>
        <p:nvSpPr>
          <p:cNvPr id="24580" name="Footer Placeholder 4"/>
          <p:cNvSpPr>
            <a:spLocks noGrp="1"/>
          </p:cNvSpPr>
          <p:nvPr>
            <p:ph type="ftr" sz="quarter" idx="10"/>
          </p:nvPr>
        </p:nvSpPr>
        <p:spPr>
          <a:xfrm>
            <a:off x="381000" y="5884545"/>
            <a:ext cx="1343025" cy="247650"/>
          </a:xfrm>
          <a:noFill/>
          <a:ln>
            <a:miter lim="800000"/>
            <a:headEnd/>
            <a:tailEnd/>
          </a:ln>
        </p:spPr>
        <p:txBody>
          <a:bodyPr/>
          <a:lstStyle/>
          <a:p>
            <a:r>
              <a:rPr lang="en-US" dirty="0" smtClean="0"/>
              <a:t>Citation 3</a:t>
            </a:r>
            <a:endParaRPr lang="de-DE" smtClean="0"/>
          </a:p>
        </p:txBody>
      </p:sp>
      <p:pic>
        <p:nvPicPr>
          <p:cNvPr id="5" name="Picture 1"/>
          <p:cNvPicPr>
            <a:picLocks noChangeAspect="1" noChangeArrowheads="1"/>
          </p:cNvPicPr>
          <p:nvPr/>
        </p:nvPicPr>
        <p:blipFill>
          <a:blip r:embed="rId3"/>
          <a:srcRect/>
          <a:stretch>
            <a:fillRect/>
          </a:stretch>
        </p:blipFill>
        <p:spPr bwMode="auto">
          <a:xfrm>
            <a:off x="127824" y="6199228"/>
            <a:ext cx="4752785" cy="540783"/>
          </a:xfrm>
          <a:prstGeom prst="rect">
            <a:avLst/>
          </a:prstGeom>
          <a:noFill/>
          <a:ln w="9525">
            <a:noFill/>
            <a:miter lim="800000"/>
            <a:headEnd/>
            <a:tailEnd/>
          </a:ln>
        </p:spPr>
      </p:pic>
      <p:pic>
        <p:nvPicPr>
          <p:cNvPr id="6" name="Picture 5" descr="box out bullying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0200" y="1"/>
            <a:ext cx="2463800" cy="812799"/>
          </a:xfrm>
          <a:prstGeom prst="rect">
            <a:avLst/>
          </a:prstGeom>
        </p:spPr>
      </p:pic>
      <p:pic>
        <p:nvPicPr>
          <p:cNvPr id="7" name="Picture 6" descr="Screen Shot 2017-08-02 at 11.20.00 AM.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5945852"/>
            <a:ext cx="9144000" cy="912148"/>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14325" y="147638"/>
            <a:ext cx="6692900" cy="600075"/>
          </a:xfrm>
        </p:spPr>
        <p:txBody>
          <a:bodyPr/>
          <a:lstStyle/>
          <a:p>
            <a:r>
              <a:rPr lang="en-US" sz="3600" dirty="0" smtClean="0"/>
              <a:t>School Climate/Bus Climate</a:t>
            </a:r>
          </a:p>
        </p:txBody>
      </p:sp>
      <p:sp>
        <p:nvSpPr>
          <p:cNvPr id="26627" name="Rectangle 2"/>
          <p:cNvSpPr>
            <a:spLocks noChangeArrowheads="1"/>
          </p:cNvSpPr>
          <p:nvPr/>
        </p:nvSpPr>
        <p:spPr bwMode="auto">
          <a:xfrm>
            <a:off x="728663" y="1511300"/>
            <a:ext cx="7561262" cy="3786188"/>
          </a:xfrm>
          <a:prstGeom prst="rect">
            <a:avLst/>
          </a:prstGeom>
          <a:noFill/>
          <a:ln w="9525">
            <a:noFill/>
            <a:miter lim="800000"/>
            <a:headEnd/>
            <a:tailEnd/>
          </a:ln>
        </p:spPr>
        <p:txBody>
          <a:bodyPr>
            <a:spAutoFit/>
          </a:bodyPr>
          <a:lstStyle/>
          <a:p>
            <a:pPr marL="230188" indent="-230188">
              <a:buFont typeface="Arial" charset="0"/>
              <a:buChar char="•"/>
            </a:pPr>
            <a:endParaRPr lang="en-US" sz="2400" dirty="0"/>
          </a:p>
          <a:p>
            <a:pPr marL="230188" indent="-230188">
              <a:buFont typeface="Arial" charset="0"/>
              <a:buChar char="•"/>
            </a:pPr>
            <a:endParaRPr lang="en-US" sz="2400" dirty="0"/>
          </a:p>
          <a:p>
            <a:pPr marL="230188" indent="-230188">
              <a:buFont typeface="Arial" charset="0"/>
              <a:buChar char="•"/>
            </a:pPr>
            <a:endParaRPr lang="en-US" sz="2400" dirty="0"/>
          </a:p>
          <a:p>
            <a:pPr marL="230188" indent="-230188">
              <a:buFont typeface="Arial" charset="0"/>
              <a:buChar char="•"/>
            </a:pPr>
            <a:endParaRPr lang="en-US" sz="2400" dirty="0"/>
          </a:p>
          <a:p>
            <a:pPr marL="230188" indent="-230188">
              <a:buFont typeface="Arial" charset="0"/>
              <a:buChar char="•"/>
            </a:pPr>
            <a:endParaRPr lang="en-US" sz="2400" dirty="0"/>
          </a:p>
          <a:p>
            <a:pPr marL="230188" indent="-230188">
              <a:buFont typeface="Arial" charset="0"/>
              <a:buChar char="•"/>
            </a:pPr>
            <a:endParaRPr lang="en-US" sz="2400" dirty="0"/>
          </a:p>
          <a:p>
            <a:pPr marL="230188" indent="-230188">
              <a:buFont typeface="Arial" charset="0"/>
              <a:buChar char="•"/>
            </a:pPr>
            <a:endParaRPr lang="en-US" sz="2400" dirty="0"/>
          </a:p>
          <a:p>
            <a:pPr marL="230188" indent="-230188">
              <a:buFont typeface="Arial" charset="0"/>
              <a:buChar char="•"/>
            </a:pPr>
            <a:endParaRPr lang="en-US" sz="2400" dirty="0"/>
          </a:p>
          <a:p>
            <a:pPr marL="230188" indent="-230188">
              <a:buFont typeface="Arial" charset="0"/>
              <a:buChar char="•"/>
            </a:pPr>
            <a:endParaRPr lang="en-US" sz="2400" dirty="0"/>
          </a:p>
          <a:p>
            <a:pPr marL="230188" indent="-230188">
              <a:buFont typeface="Arial" charset="0"/>
              <a:buChar char="•"/>
            </a:pPr>
            <a:endParaRPr lang="en-US" sz="2400" dirty="0"/>
          </a:p>
        </p:txBody>
      </p:sp>
      <p:sp>
        <p:nvSpPr>
          <p:cNvPr id="4" name="Oval 3"/>
          <p:cNvSpPr/>
          <p:nvPr/>
        </p:nvSpPr>
        <p:spPr bwMode="auto">
          <a:xfrm>
            <a:off x="1711105" y="2562130"/>
            <a:ext cx="2879001" cy="2697933"/>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ln w="9525" cap="flat" cmpd="sng" algn="ctr">
            <a:solidFill>
              <a:schemeClr val="tx1"/>
            </a:solidFill>
            <a:prstDash val="solid"/>
            <a:round/>
            <a:headEnd type="none" w="med" len="med"/>
            <a:tailEnd type="none" w="med" len="med"/>
          </a:ln>
          <a:effectLst/>
          <a:extLst/>
        </p:spPr>
        <p:txBody>
          <a:bodyPr wrap="none" lIns="90000" tIns="46800" rIns="90000" bIns="46800" anchor="ctr"/>
          <a:lstStyle/>
          <a:p>
            <a:pPr>
              <a:defRPr/>
            </a:pPr>
            <a:endParaRPr lang="en-US" dirty="0">
              <a:ea typeface="ＭＳ Ｐゴシック" charset="0"/>
            </a:endParaRPr>
          </a:p>
        </p:txBody>
      </p:sp>
      <p:sp>
        <p:nvSpPr>
          <p:cNvPr id="26631" name="Oval 4"/>
          <p:cNvSpPr>
            <a:spLocks noChangeArrowheads="1"/>
          </p:cNvSpPr>
          <p:nvPr/>
        </p:nvSpPr>
        <p:spPr bwMode="auto">
          <a:xfrm>
            <a:off x="3875088" y="2562225"/>
            <a:ext cx="2814637" cy="2697163"/>
          </a:xfrm>
          <a:prstGeom prst="ellipse">
            <a:avLst/>
          </a:prstGeom>
          <a:noFill/>
          <a:ln w="9525">
            <a:solidFill>
              <a:schemeClr val="tx1"/>
            </a:solidFill>
            <a:round/>
            <a:headEnd/>
            <a:tailEnd/>
          </a:ln>
        </p:spPr>
        <p:txBody>
          <a:bodyPr wrap="none" lIns="90000" tIns="46800" rIns="90000" bIns="46800" anchor="ctr"/>
          <a:lstStyle/>
          <a:p>
            <a:endParaRPr lang="en-US" dirty="0"/>
          </a:p>
        </p:txBody>
      </p:sp>
      <p:sp>
        <p:nvSpPr>
          <p:cNvPr id="26632" name="TextBox 6"/>
          <p:cNvSpPr txBox="1">
            <a:spLocks noChangeArrowheads="1"/>
          </p:cNvSpPr>
          <p:nvPr/>
        </p:nvSpPr>
        <p:spPr bwMode="auto">
          <a:xfrm>
            <a:off x="2408238" y="3402013"/>
            <a:ext cx="1466850" cy="584200"/>
          </a:xfrm>
          <a:prstGeom prst="rect">
            <a:avLst/>
          </a:prstGeom>
          <a:noFill/>
          <a:ln w="9525">
            <a:noFill/>
            <a:miter lim="800000"/>
            <a:headEnd/>
            <a:tailEnd/>
          </a:ln>
        </p:spPr>
        <p:txBody>
          <a:bodyPr>
            <a:spAutoFit/>
          </a:bodyPr>
          <a:lstStyle/>
          <a:p>
            <a:r>
              <a:rPr lang="en-US" sz="3200" dirty="0"/>
              <a:t>School</a:t>
            </a:r>
          </a:p>
        </p:txBody>
      </p:sp>
      <p:sp>
        <p:nvSpPr>
          <p:cNvPr id="26633" name="TextBox 7"/>
          <p:cNvSpPr txBox="1">
            <a:spLocks noChangeArrowheads="1"/>
          </p:cNvSpPr>
          <p:nvPr/>
        </p:nvSpPr>
        <p:spPr bwMode="auto">
          <a:xfrm>
            <a:off x="4772025" y="3402013"/>
            <a:ext cx="1366838" cy="584200"/>
          </a:xfrm>
          <a:prstGeom prst="rect">
            <a:avLst/>
          </a:prstGeom>
          <a:noFill/>
          <a:ln w="9525">
            <a:noFill/>
            <a:miter lim="800000"/>
            <a:headEnd/>
            <a:tailEnd/>
          </a:ln>
        </p:spPr>
        <p:txBody>
          <a:bodyPr>
            <a:spAutoFit/>
          </a:bodyPr>
          <a:lstStyle/>
          <a:p>
            <a:r>
              <a:rPr lang="en-US" sz="3200" dirty="0"/>
              <a:t>Buses</a:t>
            </a:r>
          </a:p>
        </p:txBody>
      </p:sp>
      <p:pic>
        <p:nvPicPr>
          <p:cNvPr id="8" name="Picture 1"/>
          <p:cNvPicPr>
            <a:picLocks noChangeAspect="1" noChangeArrowheads="1"/>
          </p:cNvPicPr>
          <p:nvPr/>
        </p:nvPicPr>
        <p:blipFill>
          <a:blip r:embed="rId2"/>
          <a:srcRect/>
          <a:stretch>
            <a:fillRect/>
          </a:stretch>
        </p:blipFill>
        <p:spPr bwMode="auto">
          <a:xfrm>
            <a:off x="127824" y="6199228"/>
            <a:ext cx="4752785" cy="540783"/>
          </a:xfrm>
          <a:prstGeom prst="rect">
            <a:avLst/>
          </a:prstGeom>
          <a:noFill/>
          <a:ln w="9525">
            <a:noFill/>
            <a:miter lim="800000"/>
            <a:headEnd/>
            <a:tailEnd/>
          </a:ln>
        </p:spPr>
      </p:pic>
      <p:pic>
        <p:nvPicPr>
          <p:cNvPr id="9" name="Picture 8" descr="box out bullying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0200" y="1"/>
            <a:ext cx="2463800" cy="812799"/>
          </a:xfrm>
          <a:prstGeom prst="rect">
            <a:avLst/>
          </a:prstGeom>
        </p:spPr>
      </p:pic>
      <p:pic>
        <p:nvPicPr>
          <p:cNvPr id="10" name="Picture 9" descr="Screen Shot 2017-08-02 at 11.20.00 A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945852"/>
            <a:ext cx="9144000" cy="912148"/>
          </a:xfrm>
          <a:prstGeom prst="rect">
            <a:avLst/>
          </a:prstGeo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PresentationLoad">
  <a:themeElements>
    <a:clrScheme name="PresentationLoad 1">
      <a:dk1>
        <a:srgbClr val="000000"/>
      </a:dk1>
      <a:lt1>
        <a:srgbClr val="FFFFFF"/>
      </a:lt1>
      <a:dk2>
        <a:srgbClr val="004074"/>
      </a:dk2>
      <a:lt2>
        <a:srgbClr val="FEA501"/>
      </a:lt2>
      <a:accent1>
        <a:srgbClr val="0061B2"/>
      </a:accent1>
      <a:accent2>
        <a:srgbClr val="2A79D0"/>
      </a:accent2>
      <a:accent3>
        <a:srgbClr val="FFFFFF"/>
      </a:accent3>
      <a:accent4>
        <a:srgbClr val="000000"/>
      </a:accent4>
      <a:accent5>
        <a:srgbClr val="AAB7D5"/>
      </a:accent5>
      <a:accent6>
        <a:srgbClr val="256DBC"/>
      </a:accent6>
      <a:hlink>
        <a:srgbClr val="69A2E1"/>
      </a:hlink>
      <a:folHlink>
        <a:srgbClr val="9DC2EB"/>
      </a:folHlink>
    </a:clrScheme>
    <a:fontScheme name="PresentationLoad">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PresentationLoad 1">
        <a:dk1>
          <a:srgbClr val="000000"/>
        </a:dk1>
        <a:lt1>
          <a:srgbClr val="FFFFFF"/>
        </a:lt1>
        <a:dk2>
          <a:srgbClr val="004074"/>
        </a:dk2>
        <a:lt2>
          <a:srgbClr val="FEA501"/>
        </a:lt2>
        <a:accent1>
          <a:srgbClr val="0061B2"/>
        </a:accent1>
        <a:accent2>
          <a:srgbClr val="2A79D0"/>
        </a:accent2>
        <a:accent3>
          <a:srgbClr val="FFFFFF"/>
        </a:accent3>
        <a:accent4>
          <a:srgbClr val="000000"/>
        </a:accent4>
        <a:accent5>
          <a:srgbClr val="AAB7D5"/>
        </a:accent5>
        <a:accent6>
          <a:srgbClr val="256DBC"/>
        </a:accent6>
        <a:hlink>
          <a:srgbClr val="69A2E1"/>
        </a:hlink>
        <a:folHlink>
          <a:srgbClr val="9DC2E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3951</TotalTime>
  <Words>746</Words>
  <Application>Microsoft Macintosh PowerPoint</Application>
  <PresentationFormat>On-screen Show (4:3)</PresentationFormat>
  <Paragraphs>162</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PresentationLoad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School Climate/Bus Climate</vt:lpstr>
      <vt:lpstr>School Climate/Bus Climate</vt:lpstr>
      <vt:lpstr>School Climate/Bus Climate</vt:lpstr>
      <vt:lpstr>What Is Your Situation?</vt:lpstr>
      <vt:lpstr>PowerPoint Presentation</vt:lpstr>
      <vt:lpstr>PowerPoint Presentation</vt:lpstr>
      <vt:lpstr>PowerPoint Presentation</vt:lpstr>
      <vt:lpstr>The Relationship Solution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Jim Conway</dc:creator>
  <dc:description>PresentationLoad.com</dc:description>
  <cp:lastModifiedBy>Jeremy Rubenstein</cp:lastModifiedBy>
  <cp:revision>470</cp:revision>
  <dcterms:created xsi:type="dcterms:W3CDTF">2011-06-07T00:06:15Z</dcterms:created>
  <dcterms:modified xsi:type="dcterms:W3CDTF">2017-12-30T23:22:20Z</dcterms:modified>
</cp:coreProperties>
</file>