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02" r:id="rId2"/>
    <p:sldId id="304" r:id="rId3"/>
    <p:sldId id="305" r:id="rId4"/>
    <p:sldId id="306" r:id="rId5"/>
    <p:sldId id="307" r:id="rId6"/>
    <p:sldId id="308" r:id="rId7"/>
    <p:sldId id="309" r:id="rId8"/>
    <p:sldId id="299" r:id="rId9"/>
    <p:sldId id="259" r:id="rId10"/>
    <p:sldId id="260" r:id="rId11"/>
    <p:sldId id="261" r:id="rId12"/>
    <p:sldId id="268" r:id="rId13"/>
    <p:sldId id="310" r:id="rId14"/>
    <p:sldId id="311" r:id="rId15"/>
    <p:sldId id="312" r:id="rId16"/>
    <p:sldId id="313" r:id="rId17"/>
    <p:sldId id="314" r:id="rId18"/>
    <p:sldId id="315" r:id="rId19"/>
    <p:sldId id="316" r:id="rId20"/>
    <p:sldId id="317" r:id="rId21"/>
    <p:sldId id="282" r:id="rId22"/>
    <p:sldId id="283" r:id="rId23"/>
    <p:sldId id="284" r:id="rId24"/>
    <p:sldId id="318" r:id="rId25"/>
    <p:sldId id="285" r:id="rId26"/>
    <p:sldId id="319" r:id="rId27"/>
    <p:sldId id="288" r:id="rId28"/>
    <p:sldId id="289" r:id="rId29"/>
    <p:sldId id="320" r:id="rId30"/>
    <p:sldId id="296" r:id="rId31"/>
    <p:sldId id="321" r:id="rId32"/>
    <p:sldId id="322" r:id="rId33"/>
    <p:sldId id="323" r:id="rId34"/>
    <p:sldId id="324" r:id="rId35"/>
    <p:sldId id="325" r:id="rId36"/>
    <p:sldId id="326" r:id="rId37"/>
    <p:sldId id="327" r:id="rId3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397" autoAdjust="0"/>
  </p:normalViewPr>
  <p:slideViewPr>
    <p:cSldViewPr>
      <p:cViewPr varScale="1">
        <p:scale>
          <a:sx n="31" d="100"/>
          <a:sy n="31" d="100"/>
        </p:scale>
        <p:origin x="2226" y="60"/>
      </p:cViewPr>
      <p:guideLst>
        <p:guide orient="horz" pos="2160"/>
        <p:guide pos="2880"/>
      </p:guideLst>
    </p:cSldViewPr>
  </p:slideViewPr>
  <p:notesTextViewPr>
    <p:cViewPr>
      <p:scale>
        <a:sx n="1" d="1"/>
        <a:sy n="1" d="1"/>
      </p:scale>
      <p:origin x="0" y="0"/>
    </p:cViewPr>
  </p:notesTextViewPr>
  <p:sorterViewPr>
    <p:cViewPr>
      <p:scale>
        <a:sx n="100" d="100"/>
        <a:sy n="100" d="100"/>
      </p:scale>
      <p:origin x="0" y="-3878"/>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7.xml.rels><?xml version="1.0" encoding="UTF-8" standalone="yes"?>
<Relationships xmlns="http://schemas.openxmlformats.org/package/2006/relationships"><Relationship Id="rId3" Type="http://schemas.openxmlformats.org/officeDocument/2006/relationships/hyperlink" Target="http://rems.ed.gov/RequestTA.aspx" TargetMode="External"/><Relationship Id="rId2" Type="http://schemas.openxmlformats.org/officeDocument/2006/relationships/hyperlink" Target="http://rems.ed.gov/" TargetMode="External"/><Relationship Id="rId1" Type="http://schemas.openxmlformats.org/officeDocument/2006/relationships/image" Target="../media/image27.png"/><Relationship Id="rId5" Type="http://schemas.openxmlformats.org/officeDocument/2006/relationships/hyperlink" Target="http://rems.ed.gov/TA_TrainingsByRequest.aspx" TargetMode="External"/><Relationship Id="rId4" Type="http://schemas.openxmlformats.org/officeDocument/2006/relationships/hyperlink" Target="http://rems.ed.gov/TA_VirtualTrainings.aspx"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D9AD6-53FA-4688-9343-BFA257E5AA8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FEE1534-33B1-4BB6-9138-EFDFB79ECE9C}">
      <dgm:prSet>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pPr rtl="0"/>
          <a:r>
            <a:rPr lang="en-US" dirty="0"/>
            <a:t>Introduction to the Topic of Resilience </a:t>
          </a:r>
        </a:p>
      </dgm:t>
    </dgm:pt>
    <dgm:pt modelId="{9F31BBDE-BFD2-4D9B-9084-2A917869C439}" type="parTrans" cxnId="{735EFCAD-A26E-4EAB-AAA2-5A988A0B2D21}">
      <dgm:prSet/>
      <dgm:spPr/>
      <dgm:t>
        <a:bodyPr/>
        <a:lstStyle/>
        <a:p>
          <a:endParaRPr lang="en-US"/>
        </a:p>
      </dgm:t>
    </dgm:pt>
    <dgm:pt modelId="{5E8DA559-F1D7-4BF5-8864-88B8466CE653}" type="sibTrans" cxnId="{735EFCAD-A26E-4EAB-AAA2-5A988A0B2D21}">
      <dgm:prSet/>
      <dgm:spPr/>
      <dgm:t>
        <a:bodyPr/>
        <a:lstStyle/>
        <a:p>
          <a:endParaRPr lang="en-US"/>
        </a:p>
      </dgm:t>
    </dgm:pt>
    <dgm:pt modelId="{EE7D3B90-BBB5-4A7F-8D15-8DAD5639F2C7}">
      <dgm:prSet>
        <dgm:style>
          <a:lnRef idx="2">
            <a:schemeClr val="accent5">
              <a:shade val="50000"/>
            </a:schemeClr>
          </a:lnRef>
          <a:fillRef idx="1">
            <a:schemeClr val="accent5"/>
          </a:fillRef>
          <a:effectRef idx="0">
            <a:schemeClr val="accent5"/>
          </a:effectRef>
          <a:fontRef idx="minor">
            <a:schemeClr val="lt1"/>
          </a:fontRef>
        </dgm:style>
      </dgm:prSet>
      <dgm:spPr>
        <a:ln/>
      </dgm:spPr>
      <dgm:t>
        <a:bodyPr/>
        <a:lstStyle/>
        <a:p>
          <a:pPr rtl="0"/>
          <a:r>
            <a:rPr lang="en-US" dirty="0"/>
            <a:t>Understanding Compassion Fatigue</a:t>
          </a:r>
        </a:p>
      </dgm:t>
    </dgm:pt>
    <dgm:pt modelId="{E60786E1-2209-4E52-BFAA-E173D87A3310}" type="parTrans" cxnId="{87F596F9-AE30-4A6F-9DAA-EBE0755E447E}">
      <dgm:prSet/>
      <dgm:spPr/>
      <dgm:t>
        <a:bodyPr/>
        <a:lstStyle/>
        <a:p>
          <a:endParaRPr lang="en-US"/>
        </a:p>
      </dgm:t>
    </dgm:pt>
    <dgm:pt modelId="{06FA35D5-CA97-4466-AB2D-3A5BA01166E9}" type="sibTrans" cxnId="{87F596F9-AE30-4A6F-9DAA-EBE0755E447E}">
      <dgm:prSet/>
      <dgm:spPr/>
      <dgm:t>
        <a:bodyPr/>
        <a:lstStyle/>
        <a:p>
          <a:endParaRPr lang="en-US"/>
        </a:p>
      </dgm:t>
    </dgm:pt>
    <dgm:pt modelId="{3BB536A6-B021-43FC-92E5-F69A384A36D7}">
      <dgm:prSet>
        <dgm:style>
          <a:lnRef idx="2">
            <a:schemeClr val="accent4">
              <a:shade val="50000"/>
            </a:schemeClr>
          </a:lnRef>
          <a:fillRef idx="1">
            <a:schemeClr val="accent4"/>
          </a:fillRef>
          <a:effectRef idx="0">
            <a:schemeClr val="accent4"/>
          </a:effectRef>
          <a:fontRef idx="minor">
            <a:schemeClr val="lt1"/>
          </a:fontRef>
        </dgm:style>
      </dgm:prSet>
      <dgm:spPr>
        <a:ln/>
      </dgm:spPr>
      <dgm:t>
        <a:bodyPr/>
        <a:lstStyle/>
        <a:p>
          <a:pPr rtl="0"/>
          <a:r>
            <a:rPr lang="en-US" dirty="0"/>
            <a:t>Summary and Next Steps</a:t>
          </a:r>
        </a:p>
      </dgm:t>
    </dgm:pt>
    <dgm:pt modelId="{B2023861-59FE-43A9-8493-959C6980C91F}" type="parTrans" cxnId="{A3E3FF8D-EFE9-4632-BBF3-6EFC1FD2532D}">
      <dgm:prSet/>
      <dgm:spPr/>
      <dgm:t>
        <a:bodyPr/>
        <a:lstStyle/>
        <a:p>
          <a:endParaRPr lang="en-US"/>
        </a:p>
      </dgm:t>
    </dgm:pt>
    <dgm:pt modelId="{DAAE3A40-D093-4700-971D-D8D118B5EAE3}" type="sibTrans" cxnId="{A3E3FF8D-EFE9-4632-BBF3-6EFC1FD2532D}">
      <dgm:prSet/>
      <dgm:spPr/>
      <dgm:t>
        <a:bodyPr/>
        <a:lstStyle/>
        <a:p>
          <a:endParaRPr lang="en-US"/>
        </a:p>
      </dgm:t>
    </dgm:pt>
    <dgm:pt modelId="{6062AE0B-BDF8-496C-92BF-876DC78EDBF2}">
      <dgm:prSet>
        <dgm:style>
          <a:lnRef idx="2">
            <a:schemeClr val="accent5">
              <a:shade val="50000"/>
            </a:schemeClr>
          </a:lnRef>
          <a:fillRef idx="1">
            <a:schemeClr val="accent5"/>
          </a:fillRef>
          <a:effectRef idx="0">
            <a:schemeClr val="accent5"/>
          </a:effectRef>
          <a:fontRef idx="minor">
            <a:schemeClr val="lt1"/>
          </a:fontRef>
        </dgm:style>
      </dgm:prSet>
      <dgm:spPr>
        <a:ln/>
      </dgm:spPr>
      <dgm:t>
        <a:bodyPr/>
        <a:lstStyle/>
        <a:p>
          <a:pPr rtl="0"/>
          <a:r>
            <a:rPr lang="en-US" dirty="0"/>
            <a:t>Developing a Self-Care Plan</a:t>
          </a:r>
        </a:p>
      </dgm:t>
    </dgm:pt>
    <dgm:pt modelId="{3748676E-AE01-427A-BDE9-ACD981013C09}" type="parTrans" cxnId="{228106A4-DC9C-4EA8-96D3-2F433360BAF2}">
      <dgm:prSet/>
      <dgm:spPr/>
    </dgm:pt>
    <dgm:pt modelId="{B12FCC00-EDF6-45D7-85F0-001A073F4B49}" type="sibTrans" cxnId="{228106A4-DC9C-4EA8-96D3-2F433360BAF2}">
      <dgm:prSet/>
      <dgm:spPr/>
    </dgm:pt>
    <dgm:pt modelId="{3BA71A36-8494-4339-81EC-A6B088140603}" type="pres">
      <dgm:prSet presAssocID="{0EBD9AD6-53FA-4688-9343-BFA257E5AA80}" presName="linear" presStyleCnt="0">
        <dgm:presLayoutVars>
          <dgm:animLvl val="lvl"/>
          <dgm:resizeHandles val="exact"/>
        </dgm:presLayoutVars>
      </dgm:prSet>
      <dgm:spPr/>
      <dgm:t>
        <a:bodyPr/>
        <a:lstStyle/>
        <a:p>
          <a:endParaRPr lang="en-US"/>
        </a:p>
      </dgm:t>
    </dgm:pt>
    <dgm:pt modelId="{C2CCC2DE-866D-4DCD-974E-438CBE79D737}" type="pres">
      <dgm:prSet presAssocID="{6FEE1534-33B1-4BB6-9138-EFDFB79ECE9C}" presName="parentText" presStyleLbl="node1" presStyleIdx="0" presStyleCnt="4">
        <dgm:presLayoutVars>
          <dgm:chMax val="0"/>
          <dgm:bulletEnabled val="1"/>
        </dgm:presLayoutVars>
      </dgm:prSet>
      <dgm:spPr/>
      <dgm:t>
        <a:bodyPr/>
        <a:lstStyle/>
        <a:p>
          <a:endParaRPr lang="en-US"/>
        </a:p>
      </dgm:t>
    </dgm:pt>
    <dgm:pt modelId="{928E5EDB-7F61-4A22-A418-1075D1C449EE}" type="pres">
      <dgm:prSet presAssocID="{5E8DA559-F1D7-4BF5-8864-88B8466CE653}" presName="spacer" presStyleCnt="0"/>
      <dgm:spPr/>
    </dgm:pt>
    <dgm:pt modelId="{886C0436-918B-440E-A778-FAEAACB1C2E5}" type="pres">
      <dgm:prSet presAssocID="{EE7D3B90-BBB5-4A7F-8D15-8DAD5639F2C7}" presName="parentText" presStyleLbl="node1" presStyleIdx="1" presStyleCnt="4">
        <dgm:presLayoutVars>
          <dgm:chMax val="0"/>
          <dgm:bulletEnabled val="1"/>
        </dgm:presLayoutVars>
      </dgm:prSet>
      <dgm:spPr/>
      <dgm:t>
        <a:bodyPr/>
        <a:lstStyle/>
        <a:p>
          <a:endParaRPr lang="en-US"/>
        </a:p>
      </dgm:t>
    </dgm:pt>
    <dgm:pt modelId="{E9B19BFE-1085-40F2-9A7B-E8A766A8F4C4}" type="pres">
      <dgm:prSet presAssocID="{06FA35D5-CA97-4466-AB2D-3A5BA01166E9}" presName="spacer" presStyleCnt="0"/>
      <dgm:spPr/>
    </dgm:pt>
    <dgm:pt modelId="{C22BFAE5-F170-44F7-9E3C-EF43D4EA3E3F}" type="pres">
      <dgm:prSet presAssocID="{6062AE0B-BDF8-496C-92BF-876DC78EDBF2}" presName="parentText" presStyleLbl="node1" presStyleIdx="2" presStyleCnt="4">
        <dgm:presLayoutVars>
          <dgm:chMax val="0"/>
          <dgm:bulletEnabled val="1"/>
        </dgm:presLayoutVars>
      </dgm:prSet>
      <dgm:spPr/>
      <dgm:t>
        <a:bodyPr/>
        <a:lstStyle/>
        <a:p>
          <a:endParaRPr lang="en-US"/>
        </a:p>
      </dgm:t>
    </dgm:pt>
    <dgm:pt modelId="{131ED54F-E436-4036-9C7D-4A958E304CEC}" type="pres">
      <dgm:prSet presAssocID="{B12FCC00-EDF6-45D7-85F0-001A073F4B49}" presName="spacer" presStyleCnt="0"/>
      <dgm:spPr/>
    </dgm:pt>
    <dgm:pt modelId="{5D51C64E-7985-43B6-AA7C-E0243B0D797D}" type="pres">
      <dgm:prSet presAssocID="{3BB536A6-B021-43FC-92E5-F69A384A36D7}" presName="parentText" presStyleLbl="node1" presStyleIdx="3" presStyleCnt="4">
        <dgm:presLayoutVars>
          <dgm:chMax val="0"/>
          <dgm:bulletEnabled val="1"/>
        </dgm:presLayoutVars>
      </dgm:prSet>
      <dgm:spPr/>
      <dgm:t>
        <a:bodyPr/>
        <a:lstStyle/>
        <a:p>
          <a:endParaRPr lang="en-US"/>
        </a:p>
      </dgm:t>
    </dgm:pt>
  </dgm:ptLst>
  <dgm:cxnLst>
    <dgm:cxn modelId="{9E5E8B89-BC70-40E0-BB45-A5E4256AA1B7}" type="presOf" srcId="{6FEE1534-33B1-4BB6-9138-EFDFB79ECE9C}" destId="{C2CCC2DE-866D-4DCD-974E-438CBE79D737}" srcOrd="0" destOrd="0" presId="urn:microsoft.com/office/officeart/2005/8/layout/vList2"/>
    <dgm:cxn modelId="{A3E3FF8D-EFE9-4632-BBF3-6EFC1FD2532D}" srcId="{0EBD9AD6-53FA-4688-9343-BFA257E5AA80}" destId="{3BB536A6-B021-43FC-92E5-F69A384A36D7}" srcOrd="3" destOrd="0" parTransId="{B2023861-59FE-43A9-8493-959C6980C91F}" sibTransId="{DAAE3A40-D093-4700-971D-D8D118B5EAE3}"/>
    <dgm:cxn modelId="{228106A4-DC9C-4EA8-96D3-2F433360BAF2}" srcId="{0EBD9AD6-53FA-4688-9343-BFA257E5AA80}" destId="{6062AE0B-BDF8-496C-92BF-876DC78EDBF2}" srcOrd="2" destOrd="0" parTransId="{3748676E-AE01-427A-BDE9-ACD981013C09}" sibTransId="{B12FCC00-EDF6-45D7-85F0-001A073F4B49}"/>
    <dgm:cxn modelId="{87F596F9-AE30-4A6F-9DAA-EBE0755E447E}" srcId="{0EBD9AD6-53FA-4688-9343-BFA257E5AA80}" destId="{EE7D3B90-BBB5-4A7F-8D15-8DAD5639F2C7}" srcOrd="1" destOrd="0" parTransId="{E60786E1-2209-4E52-BFAA-E173D87A3310}" sibTransId="{06FA35D5-CA97-4466-AB2D-3A5BA01166E9}"/>
    <dgm:cxn modelId="{5218D4EB-330D-45AB-8E39-84140DFEDD8F}" type="presOf" srcId="{6062AE0B-BDF8-496C-92BF-876DC78EDBF2}" destId="{C22BFAE5-F170-44F7-9E3C-EF43D4EA3E3F}" srcOrd="0" destOrd="0" presId="urn:microsoft.com/office/officeart/2005/8/layout/vList2"/>
    <dgm:cxn modelId="{735EFCAD-A26E-4EAB-AAA2-5A988A0B2D21}" srcId="{0EBD9AD6-53FA-4688-9343-BFA257E5AA80}" destId="{6FEE1534-33B1-4BB6-9138-EFDFB79ECE9C}" srcOrd="0" destOrd="0" parTransId="{9F31BBDE-BFD2-4D9B-9084-2A917869C439}" sibTransId="{5E8DA559-F1D7-4BF5-8864-88B8466CE653}"/>
    <dgm:cxn modelId="{15F33C4D-A535-4193-987E-8C2259D1C4B7}" type="presOf" srcId="{EE7D3B90-BBB5-4A7F-8D15-8DAD5639F2C7}" destId="{886C0436-918B-440E-A778-FAEAACB1C2E5}" srcOrd="0" destOrd="0" presId="urn:microsoft.com/office/officeart/2005/8/layout/vList2"/>
    <dgm:cxn modelId="{4686685C-6160-4C4C-AB0D-9A1843E722C5}" type="presOf" srcId="{3BB536A6-B021-43FC-92E5-F69A384A36D7}" destId="{5D51C64E-7985-43B6-AA7C-E0243B0D797D}" srcOrd="0" destOrd="0" presId="urn:microsoft.com/office/officeart/2005/8/layout/vList2"/>
    <dgm:cxn modelId="{D14AAD57-308F-40F0-AF42-80A0133A02B5}" type="presOf" srcId="{0EBD9AD6-53FA-4688-9343-BFA257E5AA80}" destId="{3BA71A36-8494-4339-81EC-A6B088140603}" srcOrd="0" destOrd="0" presId="urn:microsoft.com/office/officeart/2005/8/layout/vList2"/>
    <dgm:cxn modelId="{5D561C6C-5078-4D38-A575-A450B39DE792}" type="presParOf" srcId="{3BA71A36-8494-4339-81EC-A6B088140603}" destId="{C2CCC2DE-866D-4DCD-974E-438CBE79D737}" srcOrd="0" destOrd="0" presId="urn:microsoft.com/office/officeart/2005/8/layout/vList2"/>
    <dgm:cxn modelId="{0991992F-3DA4-49C3-AE86-51242D381E99}" type="presParOf" srcId="{3BA71A36-8494-4339-81EC-A6B088140603}" destId="{928E5EDB-7F61-4A22-A418-1075D1C449EE}" srcOrd="1" destOrd="0" presId="urn:microsoft.com/office/officeart/2005/8/layout/vList2"/>
    <dgm:cxn modelId="{D103C34A-A43E-4493-AB0C-9FBFB2023308}" type="presParOf" srcId="{3BA71A36-8494-4339-81EC-A6B088140603}" destId="{886C0436-918B-440E-A778-FAEAACB1C2E5}" srcOrd="2" destOrd="0" presId="urn:microsoft.com/office/officeart/2005/8/layout/vList2"/>
    <dgm:cxn modelId="{919478C8-C4F1-43AD-8FDA-1300A68DD3C8}" type="presParOf" srcId="{3BA71A36-8494-4339-81EC-A6B088140603}" destId="{E9B19BFE-1085-40F2-9A7B-E8A766A8F4C4}" srcOrd="3" destOrd="0" presId="urn:microsoft.com/office/officeart/2005/8/layout/vList2"/>
    <dgm:cxn modelId="{1F378EE9-2F41-4ED4-98DD-B2D19822D7DC}" type="presParOf" srcId="{3BA71A36-8494-4339-81EC-A6B088140603}" destId="{C22BFAE5-F170-44F7-9E3C-EF43D4EA3E3F}" srcOrd="4" destOrd="0" presId="urn:microsoft.com/office/officeart/2005/8/layout/vList2"/>
    <dgm:cxn modelId="{F44AC78A-358A-4240-A68C-B6FD64FE74ED}" type="presParOf" srcId="{3BA71A36-8494-4339-81EC-A6B088140603}" destId="{131ED54F-E436-4036-9C7D-4A958E304CEC}" srcOrd="5" destOrd="0" presId="urn:microsoft.com/office/officeart/2005/8/layout/vList2"/>
    <dgm:cxn modelId="{BF3A4C05-F42E-4407-AAB8-BFA57C3A6FD8}" type="presParOf" srcId="{3BA71A36-8494-4339-81EC-A6B088140603}" destId="{5D51C64E-7985-43B6-AA7C-E0243B0D79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F27E23-F388-41FA-B1F2-AF438D0E0B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3D5550-EA7D-46B3-8CD1-CCCF45356C7A}">
      <dgm:prSet/>
      <dgm:spPr/>
      <dgm:t>
        <a:bodyPr/>
        <a:lstStyle/>
        <a:p>
          <a:pPr rtl="0"/>
          <a:r>
            <a:rPr lang="en-US" dirty="0"/>
            <a:t>Financial </a:t>
          </a:r>
        </a:p>
      </dgm:t>
    </dgm:pt>
    <dgm:pt modelId="{DA26FF02-9BCD-4C2F-AA23-13D5624641A5}" type="parTrans" cxnId="{5679D64F-E942-49CD-8ED1-9898292CE315}">
      <dgm:prSet/>
      <dgm:spPr/>
      <dgm:t>
        <a:bodyPr/>
        <a:lstStyle/>
        <a:p>
          <a:endParaRPr lang="en-US"/>
        </a:p>
      </dgm:t>
    </dgm:pt>
    <dgm:pt modelId="{78964BBC-72EF-4727-AC59-31FE11038866}" type="sibTrans" cxnId="{5679D64F-E942-49CD-8ED1-9898292CE315}">
      <dgm:prSet/>
      <dgm:spPr/>
      <dgm:t>
        <a:bodyPr/>
        <a:lstStyle/>
        <a:p>
          <a:endParaRPr lang="en-US"/>
        </a:p>
      </dgm:t>
    </dgm:pt>
    <dgm:pt modelId="{EB0A4EF4-D959-4F48-890D-5A6BCAA5FC64}">
      <dgm:prSet/>
      <dgm:spPr/>
      <dgm:t>
        <a:bodyPr/>
        <a:lstStyle/>
        <a:p>
          <a:pPr rtl="0"/>
          <a:r>
            <a:rPr lang="en-US" dirty="0"/>
            <a:t>Social </a:t>
          </a:r>
        </a:p>
      </dgm:t>
    </dgm:pt>
    <dgm:pt modelId="{2BDF4252-6143-4EAE-AD5F-A3CDA84E2E76}" type="parTrans" cxnId="{93EA3908-FE91-40D0-B6D2-6441DBB248BF}">
      <dgm:prSet/>
      <dgm:spPr/>
      <dgm:t>
        <a:bodyPr/>
        <a:lstStyle/>
        <a:p>
          <a:endParaRPr lang="en-US"/>
        </a:p>
      </dgm:t>
    </dgm:pt>
    <dgm:pt modelId="{14403FE4-FED5-4ADA-B99F-E8C175C56DFD}" type="sibTrans" cxnId="{93EA3908-FE91-40D0-B6D2-6441DBB248BF}">
      <dgm:prSet/>
      <dgm:spPr/>
      <dgm:t>
        <a:bodyPr/>
        <a:lstStyle/>
        <a:p>
          <a:endParaRPr lang="en-US"/>
        </a:p>
      </dgm:t>
    </dgm:pt>
    <dgm:pt modelId="{990FB958-89AA-41B9-A15A-97EF18908E18}">
      <dgm:prSet/>
      <dgm:spPr/>
      <dgm:t>
        <a:bodyPr/>
        <a:lstStyle/>
        <a:p>
          <a:pPr rtl="0"/>
          <a:r>
            <a:rPr lang="en-US" dirty="0"/>
            <a:t>Spiritual  </a:t>
          </a:r>
        </a:p>
      </dgm:t>
    </dgm:pt>
    <dgm:pt modelId="{5D514F5E-5280-448C-84E0-FB427C0E2B01}" type="parTrans" cxnId="{17C0F801-79EA-45DF-8CD6-300B563E4161}">
      <dgm:prSet/>
      <dgm:spPr/>
      <dgm:t>
        <a:bodyPr/>
        <a:lstStyle/>
        <a:p>
          <a:endParaRPr lang="en-US"/>
        </a:p>
      </dgm:t>
    </dgm:pt>
    <dgm:pt modelId="{982BA737-169A-435F-A279-F1F3ACA537E1}" type="sibTrans" cxnId="{17C0F801-79EA-45DF-8CD6-300B563E4161}">
      <dgm:prSet/>
      <dgm:spPr/>
      <dgm:t>
        <a:bodyPr/>
        <a:lstStyle/>
        <a:p>
          <a:endParaRPr lang="en-US"/>
        </a:p>
      </dgm:t>
    </dgm:pt>
    <dgm:pt modelId="{7FF72458-63FF-43F2-959B-C4416E769446}">
      <dgm:prSet/>
      <dgm:spPr/>
      <dgm:t>
        <a:bodyPr/>
        <a:lstStyle/>
        <a:p>
          <a:pPr rtl="0"/>
          <a:r>
            <a:rPr lang="en-US" dirty="0"/>
            <a:t>Occupational </a:t>
          </a:r>
        </a:p>
      </dgm:t>
    </dgm:pt>
    <dgm:pt modelId="{1B7C43ED-84CC-4936-BAF5-07F0FF4AE7B5}" type="parTrans" cxnId="{3432D50B-7149-4A6A-B160-093BEC57419E}">
      <dgm:prSet/>
      <dgm:spPr/>
      <dgm:t>
        <a:bodyPr/>
        <a:lstStyle/>
        <a:p>
          <a:endParaRPr lang="en-US"/>
        </a:p>
      </dgm:t>
    </dgm:pt>
    <dgm:pt modelId="{58CBA139-2DFD-4A9F-9468-F600AEB9B3F6}" type="sibTrans" cxnId="{3432D50B-7149-4A6A-B160-093BEC57419E}">
      <dgm:prSet/>
      <dgm:spPr/>
      <dgm:t>
        <a:bodyPr/>
        <a:lstStyle/>
        <a:p>
          <a:endParaRPr lang="en-US"/>
        </a:p>
      </dgm:t>
    </dgm:pt>
    <dgm:pt modelId="{C27362BD-E4FA-4CA9-B5A6-DD3BB60A7B51}" type="pres">
      <dgm:prSet presAssocID="{14F27E23-F388-41FA-B1F2-AF438D0E0B2C}" presName="linear" presStyleCnt="0">
        <dgm:presLayoutVars>
          <dgm:animLvl val="lvl"/>
          <dgm:resizeHandles val="exact"/>
        </dgm:presLayoutVars>
      </dgm:prSet>
      <dgm:spPr/>
      <dgm:t>
        <a:bodyPr/>
        <a:lstStyle/>
        <a:p>
          <a:endParaRPr lang="en-US"/>
        </a:p>
      </dgm:t>
    </dgm:pt>
    <dgm:pt modelId="{D59BEB1E-D78F-4E07-B420-982A16828BF1}" type="pres">
      <dgm:prSet presAssocID="{E73D5550-EA7D-46B3-8CD1-CCCF45356C7A}" presName="parentText" presStyleLbl="node1" presStyleIdx="0" presStyleCnt="4">
        <dgm:presLayoutVars>
          <dgm:chMax val="0"/>
          <dgm:bulletEnabled val="1"/>
        </dgm:presLayoutVars>
      </dgm:prSet>
      <dgm:spPr/>
      <dgm:t>
        <a:bodyPr/>
        <a:lstStyle/>
        <a:p>
          <a:endParaRPr lang="en-US"/>
        </a:p>
      </dgm:t>
    </dgm:pt>
    <dgm:pt modelId="{42AEFE48-C9EB-4016-9357-89C93BA8CE95}" type="pres">
      <dgm:prSet presAssocID="{78964BBC-72EF-4727-AC59-31FE11038866}" presName="spacer" presStyleCnt="0"/>
      <dgm:spPr/>
    </dgm:pt>
    <dgm:pt modelId="{72C98ACD-4E54-4643-8748-0DA66FD06E18}" type="pres">
      <dgm:prSet presAssocID="{EB0A4EF4-D959-4F48-890D-5A6BCAA5FC64}" presName="parentText" presStyleLbl="node1" presStyleIdx="1" presStyleCnt="4">
        <dgm:presLayoutVars>
          <dgm:chMax val="0"/>
          <dgm:bulletEnabled val="1"/>
        </dgm:presLayoutVars>
      </dgm:prSet>
      <dgm:spPr/>
      <dgm:t>
        <a:bodyPr/>
        <a:lstStyle/>
        <a:p>
          <a:endParaRPr lang="en-US"/>
        </a:p>
      </dgm:t>
    </dgm:pt>
    <dgm:pt modelId="{66DD5B41-19E2-4B20-B756-91F610BBA974}" type="pres">
      <dgm:prSet presAssocID="{14403FE4-FED5-4ADA-B99F-E8C175C56DFD}" presName="spacer" presStyleCnt="0"/>
      <dgm:spPr/>
    </dgm:pt>
    <dgm:pt modelId="{0097586D-AC81-44C7-AF86-22881FAF21E1}" type="pres">
      <dgm:prSet presAssocID="{990FB958-89AA-41B9-A15A-97EF18908E18}" presName="parentText" presStyleLbl="node1" presStyleIdx="2" presStyleCnt="4">
        <dgm:presLayoutVars>
          <dgm:chMax val="0"/>
          <dgm:bulletEnabled val="1"/>
        </dgm:presLayoutVars>
      </dgm:prSet>
      <dgm:spPr/>
      <dgm:t>
        <a:bodyPr/>
        <a:lstStyle/>
        <a:p>
          <a:endParaRPr lang="en-US"/>
        </a:p>
      </dgm:t>
    </dgm:pt>
    <dgm:pt modelId="{94C01EDB-600F-4340-B008-C1A3433CAF01}" type="pres">
      <dgm:prSet presAssocID="{982BA737-169A-435F-A279-F1F3ACA537E1}" presName="spacer" presStyleCnt="0"/>
      <dgm:spPr/>
    </dgm:pt>
    <dgm:pt modelId="{88553D1F-D378-4F78-A8BC-7D18A2545202}" type="pres">
      <dgm:prSet presAssocID="{7FF72458-63FF-43F2-959B-C4416E769446}" presName="parentText" presStyleLbl="node1" presStyleIdx="3" presStyleCnt="4">
        <dgm:presLayoutVars>
          <dgm:chMax val="0"/>
          <dgm:bulletEnabled val="1"/>
        </dgm:presLayoutVars>
      </dgm:prSet>
      <dgm:spPr/>
      <dgm:t>
        <a:bodyPr/>
        <a:lstStyle/>
        <a:p>
          <a:endParaRPr lang="en-US"/>
        </a:p>
      </dgm:t>
    </dgm:pt>
  </dgm:ptLst>
  <dgm:cxnLst>
    <dgm:cxn modelId="{9CB5B220-1D49-4C46-AD51-2F8FDDD15A58}" type="presOf" srcId="{E73D5550-EA7D-46B3-8CD1-CCCF45356C7A}" destId="{D59BEB1E-D78F-4E07-B420-982A16828BF1}" srcOrd="0" destOrd="0" presId="urn:microsoft.com/office/officeart/2005/8/layout/vList2"/>
    <dgm:cxn modelId="{5679D64F-E942-49CD-8ED1-9898292CE315}" srcId="{14F27E23-F388-41FA-B1F2-AF438D0E0B2C}" destId="{E73D5550-EA7D-46B3-8CD1-CCCF45356C7A}" srcOrd="0" destOrd="0" parTransId="{DA26FF02-9BCD-4C2F-AA23-13D5624641A5}" sibTransId="{78964BBC-72EF-4727-AC59-31FE11038866}"/>
    <dgm:cxn modelId="{93EA3908-FE91-40D0-B6D2-6441DBB248BF}" srcId="{14F27E23-F388-41FA-B1F2-AF438D0E0B2C}" destId="{EB0A4EF4-D959-4F48-890D-5A6BCAA5FC64}" srcOrd="1" destOrd="0" parTransId="{2BDF4252-6143-4EAE-AD5F-A3CDA84E2E76}" sibTransId="{14403FE4-FED5-4ADA-B99F-E8C175C56DFD}"/>
    <dgm:cxn modelId="{3432D50B-7149-4A6A-B160-093BEC57419E}" srcId="{14F27E23-F388-41FA-B1F2-AF438D0E0B2C}" destId="{7FF72458-63FF-43F2-959B-C4416E769446}" srcOrd="3" destOrd="0" parTransId="{1B7C43ED-84CC-4936-BAF5-07F0FF4AE7B5}" sibTransId="{58CBA139-2DFD-4A9F-9468-F600AEB9B3F6}"/>
    <dgm:cxn modelId="{17C0F801-79EA-45DF-8CD6-300B563E4161}" srcId="{14F27E23-F388-41FA-B1F2-AF438D0E0B2C}" destId="{990FB958-89AA-41B9-A15A-97EF18908E18}" srcOrd="2" destOrd="0" parTransId="{5D514F5E-5280-448C-84E0-FB427C0E2B01}" sibTransId="{982BA737-169A-435F-A279-F1F3ACA537E1}"/>
    <dgm:cxn modelId="{1FCC1933-EE83-45BB-8E4F-12E79DD06952}" type="presOf" srcId="{EB0A4EF4-D959-4F48-890D-5A6BCAA5FC64}" destId="{72C98ACD-4E54-4643-8748-0DA66FD06E18}" srcOrd="0" destOrd="0" presId="urn:microsoft.com/office/officeart/2005/8/layout/vList2"/>
    <dgm:cxn modelId="{9F2BC695-F7DA-4E3D-A95C-B2F5BDB794CA}" type="presOf" srcId="{7FF72458-63FF-43F2-959B-C4416E769446}" destId="{88553D1F-D378-4F78-A8BC-7D18A2545202}" srcOrd="0" destOrd="0" presId="urn:microsoft.com/office/officeart/2005/8/layout/vList2"/>
    <dgm:cxn modelId="{CD98E4FE-4B5B-44CA-8D36-5AFE000A8424}" type="presOf" srcId="{14F27E23-F388-41FA-B1F2-AF438D0E0B2C}" destId="{C27362BD-E4FA-4CA9-B5A6-DD3BB60A7B51}" srcOrd="0" destOrd="0" presId="urn:microsoft.com/office/officeart/2005/8/layout/vList2"/>
    <dgm:cxn modelId="{5B263BDA-0F7E-45DF-8FC3-15843E58E9BF}" type="presOf" srcId="{990FB958-89AA-41B9-A15A-97EF18908E18}" destId="{0097586D-AC81-44C7-AF86-22881FAF21E1}" srcOrd="0" destOrd="0" presId="urn:microsoft.com/office/officeart/2005/8/layout/vList2"/>
    <dgm:cxn modelId="{640C4CDD-F123-4993-B056-F2D5472C3E53}" type="presParOf" srcId="{C27362BD-E4FA-4CA9-B5A6-DD3BB60A7B51}" destId="{D59BEB1E-D78F-4E07-B420-982A16828BF1}" srcOrd="0" destOrd="0" presId="urn:microsoft.com/office/officeart/2005/8/layout/vList2"/>
    <dgm:cxn modelId="{592D50F3-B2E5-436C-8CC9-FC2561174A1E}" type="presParOf" srcId="{C27362BD-E4FA-4CA9-B5A6-DD3BB60A7B51}" destId="{42AEFE48-C9EB-4016-9357-89C93BA8CE95}" srcOrd="1" destOrd="0" presId="urn:microsoft.com/office/officeart/2005/8/layout/vList2"/>
    <dgm:cxn modelId="{BAB34599-22EA-4076-9A5A-F2F44CCECE81}" type="presParOf" srcId="{C27362BD-E4FA-4CA9-B5A6-DD3BB60A7B51}" destId="{72C98ACD-4E54-4643-8748-0DA66FD06E18}" srcOrd="2" destOrd="0" presId="urn:microsoft.com/office/officeart/2005/8/layout/vList2"/>
    <dgm:cxn modelId="{1502C92C-B091-4418-B81A-BC060F5F41FA}" type="presParOf" srcId="{C27362BD-E4FA-4CA9-B5A6-DD3BB60A7B51}" destId="{66DD5B41-19E2-4B20-B756-91F610BBA974}" srcOrd="3" destOrd="0" presId="urn:microsoft.com/office/officeart/2005/8/layout/vList2"/>
    <dgm:cxn modelId="{843211E6-CEC9-4E82-98BE-201C3C268873}" type="presParOf" srcId="{C27362BD-E4FA-4CA9-B5A6-DD3BB60A7B51}" destId="{0097586D-AC81-44C7-AF86-22881FAF21E1}" srcOrd="4" destOrd="0" presId="urn:microsoft.com/office/officeart/2005/8/layout/vList2"/>
    <dgm:cxn modelId="{15C8DA5B-2990-4C6F-8B6F-731D85B9F5B9}" type="presParOf" srcId="{C27362BD-E4FA-4CA9-B5A6-DD3BB60A7B51}" destId="{94C01EDB-600F-4340-B008-C1A3433CAF01}" srcOrd="5" destOrd="0" presId="urn:microsoft.com/office/officeart/2005/8/layout/vList2"/>
    <dgm:cxn modelId="{42970F83-2483-493C-85B5-C516974F153B}" type="presParOf" srcId="{C27362BD-E4FA-4CA9-B5A6-DD3BB60A7B51}" destId="{88553D1F-D378-4F78-A8BC-7D18A254520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A9B923-6309-4EAF-B3A4-D2C12CF2486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398A9E-0608-4B29-BC81-6FD9CFFAC6E4}">
      <dgm:prSet/>
      <dgm:spPr/>
      <dgm:t>
        <a:bodyPr/>
        <a:lstStyle/>
        <a:p>
          <a:pPr algn="l"/>
          <a:r>
            <a:rPr lang="en-US" dirty="0"/>
            <a:t>Beliefs (values, beliefs, self-statements)</a:t>
          </a:r>
        </a:p>
      </dgm:t>
    </dgm:pt>
    <dgm:pt modelId="{2FF47F0E-208F-4FF5-8A73-E07D05B30471}" type="parTrans" cxnId="{D7E37595-CEE2-4A39-9152-62A30F57AC9B}">
      <dgm:prSet/>
      <dgm:spPr/>
      <dgm:t>
        <a:bodyPr/>
        <a:lstStyle/>
        <a:p>
          <a:endParaRPr lang="en-US"/>
        </a:p>
      </dgm:t>
    </dgm:pt>
    <dgm:pt modelId="{5B5D00CF-1E3F-427A-9839-95CD3EF89C68}" type="sibTrans" cxnId="{D7E37595-CEE2-4A39-9152-62A30F57AC9B}">
      <dgm:prSet/>
      <dgm:spPr/>
      <dgm:t>
        <a:bodyPr/>
        <a:lstStyle/>
        <a:p>
          <a:endParaRPr lang="en-US"/>
        </a:p>
      </dgm:t>
    </dgm:pt>
    <dgm:pt modelId="{8F60BC88-5C7F-4217-A707-160AA66C9487}">
      <dgm:prSet/>
      <dgm:spPr/>
      <dgm:t>
        <a:bodyPr/>
        <a:lstStyle/>
        <a:p>
          <a:pPr algn="l"/>
          <a:r>
            <a:rPr lang="en-US" dirty="0"/>
            <a:t>Affect (expression of feelings) </a:t>
          </a:r>
        </a:p>
      </dgm:t>
    </dgm:pt>
    <dgm:pt modelId="{D499B4A4-2BE5-42E5-975F-DA0202E2F951}" type="parTrans" cxnId="{07200FCC-1841-47B6-919C-4EE35A96050E}">
      <dgm:prSet/>
      <dgm:spPr/>
      <dgm:t>
        <a:bodyPr/>
        <a:lstStyle/>
        <a:p>
          <a:endParaRPr lang="en-US"/>
        </a:p>
      </dgm:t>
    </dgm:pt>
    <dgm:pt modelId="{7BFD36CD-B7C4-44EB-8FCC-28A37D922E5E}" type="sibTrans" cxnId="{07200FCC-1841-47B6-919C-4EE35A96050E}">
      <dgm:prSet/>
      <dgm:spPr/>
      <dgm:t>
        <a:bodyPr/>
        <a:lstStyle/>
        <a:p>
          <a:endParaRPr lang="en-US"/>
        </a:p>
      </dgm:t>
    </dgm:pt>
    <dgm:pt modelId="{F5209604-9E79-4E0D-B65C-E3E244B5789F}">
      <dgm:prSet/>
      <dgm:spPr/>
      <dgm:t>
        <a:bodyPr/>
        <a:lstStyle/>
        <a:p>
          <a:pPr algn="l"/>
          <a:r>
            <a:rPr lang="en-US" dirty="0"/>
            <a:t>Social (time with others) </a:t>
          </a:r>
        </a:p>
      </dgm:t>
    </dgm:pt>
    <dgm:pt modelId="{6F2B6E43-206A-4842-B4D7-093B88029C5F}" type="parTrans" cxnId="{37498190-D042-4340-B1FF-C7C81EE781FC}">
      <dgm:prSet/>
      <dgm:spPr/>
      <dgm:t>
        <a:bodyPr/>
        <a:lstStyle/>
        <a:p>
          <a:endParaRPr lang="en-US"/>
        </a:p>
      </dgm:t>
    </dgm:pt>
    <dgm:pt modelId="{3F2B132D-BAC1-431E-B1D2-FA854F9897EF}" type="sibTrans" cxnId="{37498190-D042-4340-B1FF-C7C81EE781FC}">
      <dgm:prSet/>
      <dgm:spPr/>
      <dgm:t>
        <a:bodyPr/>
        <a:lstStyle/>
        <a:p>
          <a:endParaRPr lang="en-US"/>
        </a:p>
      </dgm:t>
    </dgm:pt>
    <dgm:pt modelId="{4B3FFBC2-248F-4766-A71B-224E638310AA}">
      <dgm:prSet/>
      <dgm:spPr/>
      <dgm:t>
        <a:bodyPr/>
        <a:lstStyle/>
        <a:p>
          <a:pPr algn="l"/>
          <a:r>
            <a:rPr lang="en-US" dirty="0"/>
            <a:t>Imagination (creativity, humor) </a:t>
          </a:r>
        </a:p>
      </dgm:t>
    </dgm:pt>
    <dgm:pt modelId="{D43151F6-7EEA-4C42-A022-7AEF05B4B2F5}" type="parTrans" cxnId="{1DC20320-5EEC-46D9-B002-C12770A557AA}">
      <dgm:prSet/>
      <dgm:spPr/>
      <dgm:t>
        <a:bodyPr/>
        <a:lstStyle/>
        <a:p>
          <a:endParaRPr lang="en-US"/>
        </a:p>
      </dgm:t>
    </dgm:pt>
    <dgm:pt modelId="{1F85E02D-63CD-45A7-A5AE-8B51090D4094}" type="sibTrans" cxnId="{1DC20320-5EEC-46D9-B002-C12770A557AA}">
      <dgm:prSet/>
      <dgm:spPr/>
      <dgm:t>
        <a:bodyPr/>
        <a:lstStyle/>
        <a:p>
          <a:endParaRPr lang="en-US"/>
        </a:p>
      </dgm:t>
    </dgm:pt>
    <dgm:pt modelId="{499D4140-BEE1-4693-BC27-641C5772393A}">
      <dgm:prSet/>
      <dgm:spPr/>
      <dgm:t>
        <a:bodyPr/>
        <a:lstStyle/>
        <a:p>
          <a:pPr algn="l"/>
          <a:r>
            <a:rPr lang="en-US" dirty="0"/>
            <a:t>Cognition (information gathering, organizing)</a:t>
          </a:r>
        </a:p>
      </dgm:t>
    </dgm:pt>
    <dgm:pt modelId="{9263376A-D29C-4223-B10F-595D4A70B89D}" type="parTrans" cxnId="{E9129C5C-2783-4A3D-91FA-066E81535FE4}">
      <dgm:prSet/>
      <dgm:spPr/>
      <dgm:t>
        <a:bodyPr/>
        <a:lstStyle/>
        <a:p>
          <a:endParaRPr lang="en-US"/>
        </a:p>
      </dgm:t>
    </dgm:pt>
    <dgm:pt modelId="{B0CD64A4-85C0-4770-905E-09AAA3D63BC0}" type="sibTrans" cxnId="{E9129C5C-2783-4A3D-91FA-066E81535FE4}">
      <dgm:prSet/>
      <dgm:spPr/>
      <dgm:t>
        <a:bodyPr/>
        <a:lstStyle/>
        <a:p>
          <a:endParaRPr lang="en-US"/>
        </a:p>
      </dgm:t>
    </dgm:pt>
    <dgm:pt modelId="{DE6DACDA-0FCD-423E-A815-DB7309E20D86}">
      <dgm:prSet/>
      <dgm:spPr/>
      <dgm:t>
        <a:bodyPr/>
        <a:lstStyle/>
        <a:p>
          <a:pPr algn="l"/>
          <a:r>
            <a:rPr lang="en-US" dirty="0"/>
            <a:t>Physical (body and mind) </a:t>
          </a:r>
        </a:p>
      </dgm:t>
    </dgm:pt>
    <dgm:pt modelId="{38A9FFE7-8C6D-41EC-A468-12F729EAACEA}" type="parTrans" cxnId="{17F7203A-D908-44AE-8CAB-E7BB587D44E5}">
      <dgm:prSet/>
      <dgm:spPr/>
      <dgm:t>
        <a:bodyPr/>
        <a:lstStyle/>
        <a:p>
          <a:endParaRPr lang="en-US"/>
        </a:p>
      </dgm:t>
    </dgm:pt>
    <dgm:pt modelId="{AD834DDA-9B53-43BC-8EB0-5067D2DCC3F9}" type="sibTrans" cxnId="{17F7203A-D908-44AE-8CAB-E7BB587D44E5}">
      <dgm:prSet/>
      <dgm:spPr/>
      <dgm:t>
        <a:bodyPr/>
        <a:lstStyle/>
        <a:p>
          <a:endParaRPr lang="en-US"/>
        </a:p>
      </dgm:t>
    </dgm:pt>
    <dgm:pt modelId="{7D5D3D1D-AC48-4565-9BC6-1880D294FD63}" type="pres">
      <dgm:prSet presAssocID="{77A9B923-6309-4EAF-B3A4-D2C12CF24865}" presName="Name0" presStyleCnt="0">
        <dgm:presLayoutVars>
          <dgm:chMax val="7"/>
          <dgm:dir/>
          <dgm:animLvl val="lvl"/>
          <dgm:resizeHandles val="exact"/>
        </dgm:presLayoutVars>
      </dgm:prSet>
      <dgm:spPr/>
      <dgm:t>
        <a:bodyPr/>
        <a:lstStyle/>
        <a:p>
          <a:endParaRPr lang="en-US"/>
        </a:p>
      </dgm:t>
    </dgm:pt>
    <dgm:pt modelId="{61331AA7-7782-4947-B16F-6FF504DE7F1D}" type="pres">
      <dgm:prSet presAssocID="{A3398A9E-0608-4B29-BC81-6FD9CFFAC6E4}" presName="circle1" presStyleLbl="node1" presStyleIdx="0" presStyleCnt="6"/>
      <dgm:spPr/>
    </dgm:pt>
    <dgm:pt modelId="{93483C3A-AE73-418D-AAED-B731CAC77005}" type="pres">
      <dgm:prSet presAssocID="{A3398A9E-0608-4B29-BC81-6FD9CFFAC6E4}" presName="space" presStyleCnt="0"/>
      <dgm:spPr/>
    </dgm:pt>
    <dgm:pt modelId="{4F42D42D-F5A1-4457-87FE-EDAC7D82A458}" type="pres">
      <dgm:prSet presAssocID="{A3398A9E-0608-4B29-BC81-6FD9CFFAC6E4}" presName="rect1" presStyleLbl="alignAcc1" presStyleIdx="0" presStyleCnt="6"/>
      <dgm:spPr/>
      <dgm:t>
        <a:bodyPr/>
        <a:lstStyle/>
        <a:p>
          <a:endParaRPr lang="en-US"/>
        </a:p>
      </dgm:t>
    </dgm:pt>
    <dgm:pt modelId="{62A63987-1B65-4C23-8505-DE0BBDE20CFB}" type="pres">
      <dgm:prSet presAssocID="{8F60BC88-5C7F-4217-A707-160AA66C9487}" presName="vertSpace2" presStyleLbl="node1" presStyleIdx="0" presStyleCnt="6"/>
      <dgm:spPr/>
    </dgm:pt>
    <dgm:pt modelId="{953F4313-FCD4-424B-90E8-8182AB482892}" type="pres">
      <dgm:prSet presAssocID="{8F60BC88-5C7F-4217-A707-160AA66C9487}" presName="circle2" presStyleLbl="node1" presStyleIdx="1" presStyleCnt="6"/>
      <dgm:spPr/>
    </dgm:pt>
    <dgm:pt modelId="{0A99AA5E-D4FB-42FE-A09B-5883B750861B}" type="pres">
      <dgm:prSet presAssocID="{8F60BC88-5C7F-4217-A707-160AA66C9487}" presName="rect2" presStyleLbl="alignAcc1" presStyleIdx="1" presStyleCnt="6"/>
      <dgm:spPr/>
      <dgm:t>
        <a:bodyPr/>
        <a:lstStyle/>
        <a:p>
          <a:endParaRPr lang="en-US"/>
        </a:p>
      </dgm:t>
    </dgm:pt>
    <dgm:pt modelId="{8590C161-A3FA-47B5-91B9-B88C51FC2614}" type="pres">
      <dgm:prSet presAssocID="{F5209604-9E79-4E0D-B65C-E3E244B5789F}" presName="vertSpace3" presStyleLbl="node1" presStyleIdx="1" presStyleCnt="6"/>
      <dgm:spPr/>
    </dgm:pt>
    <dgm:pt modelId="{E7E21355-563F-40DF-AEEB-6B0C5D2BE990}" type="pres">
      <dgm:prSet presAssocID="{F5209604-9E79-4E0D-B65C-E3E244B5789F}" presName="circle3" presStyleLbl="node1" presStyleIdx="2" presStyleCnt="6"/>
      <dgm:spPr/>
    </dgm:pt>
    <dgm:pt modelId="{4CAC78C2-0EE3-473A-B2D8-C348493256F7}" type="pres">
      <dgm:prSet presAssocID="{F5209604-9E79-4E0D-B65C-E3E244B5789F}" presName="rect3" presStyleLbl="alignAcc1" presStyleIdx="2" presStyleCnt="6"/>
      <dgm:spPr/>
      <dgm:t>
        <a:bodyPr/>
        <a:lstStyle/>
        <a:p>
          <a:endParaRPr lang="en-US"/>
        </a:p>
      </dgm:t>
    </dgm:pt>
    <dgm:pt modelId="{A01C8207-DCF7-42A4-A039-0B48AE7CAF25}" type="pres">
      <dgm:prSet presAssocID="{4B3FFBC2-248F-4766-A71B-224E638310AA}" presName="vertSpace4" presStyleLbl="node1" presStyleIdx="2" presStyleCnt="6"/>
      <dgm:spPr/>
    </dgm:pt>
    <dgm:pt modelId="{F8F5DF76-DAEE-45A5-8838-32C4BFB7115C}" type="pres">
      <dgm:prSet presAssocID="{4B3FFBC2-248F-4766-A71B-224E638310AA}" presName="circle4" presStyleLbl="node1" presStyleIdx="3" presStyleCnt="6"/>
      <dgm:spPr/>
    </dgm:pt>
    <dgm:pt modelId="{3B97630F-43BE-41BD-BEEF-410E8413A9B0}" type="pres">
      <dgm:prSet presAssocID="{4B3FFBC2-248F-4766-A71B-224E638310AA}" presName="rect4" presStyleLbl="alignAcc1" presStyleIdx="3" presStyleCnt="6"/>
      <dgm:spPr/>
      <dgm:t>
        <a:bodyPr/>
        <a:lstStyle/>
        <a:p>
          <a:endParaRPr lang="en-US"/>
        </a:p>
      </dgm:t>
    </dgm:pt>
    <dgm:pt modelId="{9F891627-9CDB-4F49-88AE-071C5F834FA8}" type="pres">
      <dgm:prSet presAssocID="{499D4140-BEE1-4693-BC27-641C5772393A}" presName="vertSpace5" presStyleLbl="node1" presStyleIdx="3" presStyleCnt="6"/>
      <dgm:spPr/>
    </dgm:pt>
    <dgm:pt modelId="{A2B4E25E-CB4E-4832-B24E-43DE7409A1CE}" type="pres">
      <dgm:prSet presAssocID="{499D4140-BEE1-4693-BC27-641C5772393A}" presName="circle5" presStyleLbl="node1" presStyleIdx="4" presStyleCnt="6"/>
      <dgm:spPr/>
    </dgm:pt>
    <dgm:pt modelId="{7FD270D4-A570-4208-BA3A-DE7D342016AC}" type="pres">
      <dgm:prSet presAssocID="{499D4140-BEE1-4693-BC27-641C5772393A}" presName="rect5" presStyleLbl="alignAcc1" presStyleIdx="4" presStyleCnt="6"/>
      <dgm:spPr/>
      <dgm:t>
        <a:bodyPr/>
        <a:lstStyle/>
        <a:p>
          <a:endParaRPr lang="en-US"/>
        </a:p>
      </dgm:t>
    </dgm:pt>
    <dgm:pt modelId="{3A92FD56-571E-48C4-8F7A-98F52CECAB7C}" type="pres">
      <dgm:prSet presAssocID="{DE6DACDA-0FCD-423E-A815-DB7309E20D86}" presName="vertSpace6" presStyleLbl="node1" presStyleIdx="4" presStyleCnt="6"/>
      <dgm:spPr/>
    </dgm:pt>
    <dgm:pt modelId="{5F8489DE-DCD8-4A64-90D3-43A0C57C50ED}" type="pres">
      <dgm:prSet presAssocID="{DE6DACDA-0FCD-423E-A815-DB7309E20D86}" presName="circle6" presStyleLbl="node1" presStyleIdx="5" presStyleCnt="6"/>
      <dgm:spPr/>
    </dgm:pt>
    <dgm:pt modelId="{BFAFE5AF-1118-441D-BD24-AC09DA4ECAFB}" type="pres">
      <dgm:prSet presAssocID="{DE6DACDA-0FCD-423E-A815-DB7309E20D86}" presName="rect6" presStyleLbl="alignAcc1" presStyleIdx="5" presStyleCnt="6"/>
      <dgm:spPr/>
      <dgm:t>
        <a:bodyPr/>
        <a:lstStyle/>
        <a:p>
          <a:endParaRPr lang="en-US"/>
        </a:p>
      </dgm:t>
    </dgm:pt>
    <dgm:pt modelId="{A8CFFA05-F578-4CC3-BB2F-A153CCBE4B9F}" type="pres">
      <dgm:prSet presAssocID="{A3398A9E-0608-4B29-BC81-6FD9CFFAC6E4}" presName="rect1ParTxNoCh" presStyleLbl="alignAcc1" presStyleIdx="5" presStyleCnt="6">
        <dgm:presLayoutVars>
          <dgm:chMax val="1"/>
          <dgm:bulletEnabled val="1"/>
        </dgm:presLayoutVars>
      </dgm:prSet>
      <dgm:spPr/>
      <dgm:t>
        <a:bodyPr/>
        <a:lstStyle/>
        <a:p>
          <a:endParaRPr lang="en-US"/>
        </a:p>
      </dgm:t>
    </dgm:pt>
    <dgm:pt modelId="{458E3CFD-1F32-4802-A57E-2E088C9A9061}" type="pres">
      <dgm:prSet presAssocID="{8F60BC88-5C7F-4217-A707-160AA66C9487}" presName="rect2ParTxNoCh" presStyleLbl="alignAcc1" presStyleIdx="5" presStyleCnt="6">
        <dgm:presLayoutVars>
          <dgm:chMax val="1"/>
          <dgm:bulletEnabled val="1"/>
        </dgm:presLayoutVars>
      </dgm:prSet>
      <dgm:spPr/>
      <dgm:t>
        <a:bodyPr/>
        <a:lstStyle/>
        <a:p>
          <a:endParaRPr lang="en-US"/>
        </a:p>
      </dgm:t>
    </dgm:pt>
    <dgm:pt modelId="{E0C491A7-0D0C-449D-A334-E72E911270C0}" type="pres">
      <dgm:prSet presAssocID="{F5209604-9E79-4E0D-B65C-E3E244B5789F}" presName="rect3ParTxNoCh" presStyleLbl="alignAcc1" presStyleIdx="5" presStyleCnt="6">
        <dgm:presLayoutVars>
          <dgm:chMax val="1"/>
          <dgm:bulletEnabled val="1"/>
        </dgm:presLayoutVars>
      </dgm:prSet>
      <dgm:spPr/>
      <dgm:t>
        <a:bodyPr/>
        <a:lstStyle/>
        <a:p>
          <a:endParaRPr lang="en-US"/>
        </a:p>
      </dgm:t>
    </dgm:pt>
    <dgm:pt modelId="{8A3BA9E5-973C-40A0-8A05-94DB8F134A45}" type="pres">
      <dgm:prSet presAssocID="{4B3FFBC2-248F-4766-A71B-224E638310AA}" presName="rect4ParTxNoCh" presStyleLbl="alignAcc1" presStyleIdx="5" presStyleCnt="6">
        <dgm:presLayoutVars>
          <dgm:chMax val="1"/>
          <dgm:bulletEnabled val="1"/>
        </dgm:presLayoutVars>
      </dgm:prSet>
      <dgm:spPr/>
      <dgm:t>
        <a:bodyPr/>
        <a:lstStyle/>
        <a:p>
          <a:endParaRPr lang="en-US"/>
        </a:p>
      </dgm:t>
    </dgm:pt>
    <dgm:pt modelId="{AFCC57BC-D15F-4717-BAC6-479A74884EA0}" type="pres">
      <dgm:prSet presAssocID="{499D4140-BEE1-4693-BC27-641C5772393A}" presName="rect5ParTxNoCh" presStyleLbl="alignAcc1" presStyleIdx="5" presStyleCnt="6">
        <dgm:presLayoutVars>
          <dgm:chMax val="1"/>
          <dgm:bulletEnabled val="1"/>
        </dgm:presLayoutVars>
      </dgm:prSet>
      <dgm:spPr/>
      <dgm:t>
        <a:bodyPr/>
        <a:lstStyle/>
        <a:p>
          <a:endParaRPr lang="en-US"/>
        </a:p>
      </dgm:t>
    </dgm:pt>
    <dgm:pt modelId="{108FEF6C-AC98-47D9-B5DA-2F2FB1F59EBC}" type="pres">
      <dgm:prSet presAssocID="{DE6DACDA-0FCD-423E-A815-DB7309E20D86}" presName="rect6ParTxNoCh" presStyleLbl="alignAcc1" presStyleIdx="5" presStyleCnt="6">
        <dgm:presLayoutVars>
          <dgm:chMax val="1"/>
          <dgm:bulletEnabled val="1"/>
        </dgm:presLayoutVars>
      </dgm:prSet>
      <dgm:spPr/>
      <dgm:t>
        <a:bodyPr/>
        <a:lstStyle/>
        <a:p>
          <a:endParaRPr lang="en-US"/>
        </a:p>
      </dgm:t>
    </dgm:pt>
  </dgm:ptLst>
  <dgm:cxnLst>
    <dgm:cxn modelId="{07200FCC-1841-47B6-919C-4EE35A96050E}" srcId="{77A9B923-6309-4EAF-B3A4-D2C12CF24865}" destId="{8F60BC88-5C7F-4217-A707-160AA66C9487}" srcOrd="1" destOrd="0" parTransId="{D499B4A4-2BE5-42E5-975F-DA0202E2F951}" sibTransId="{7BFD36CD-B7C4-44EB-8FCC-28A37D922E5E}"/>
    <dgm:cxn modelId="{1881AB1F-202E-451B-913D-200B8028E8F0}" type="presOf" srcId="{77A9B923-6309-4EAF-B3A4-D2C12CF24865}" destId="{7D5D3D1D-AC48-4565-9BC6-1880D294FD63}" srcOrd="0" destOrd="0" presId="urn:microsoft.com/office/officeart/2005/8/layout/target3"/>
    <dgm:cxn modelId="{6B9500AA-F7DE-439A-B9FA-149A16B3A324}" type="presOf" srcId="{499D4140-BEE1-4693-BC27-641C5772393A}" destId="{AFCC57BC-D15F-4717-BAC6-479A74884EA0}" srcOrd="1" destOrd="0" presId="urn:microsoft.com/office/officeart/2005/8/layout/target3"/>
    <dgm:cxn modelId="{69CB90FC-5D03-44BF-B0CE-64A876618DAC}" type="presOf" srcId="{DE6DACDA-0FCD-423E-A815-DB7309E20D86}" destId="{BFAFE5AF-1118-441D-BD24-AC09DA4ECAFB}" srcOrd="0" destOrd="0" presId="urn:microsoft.com/office/officeart/2005/8/layout/target3"/>
    <dgm:cxn modelId="{EC321189-20DD-4EE8-98F5-034A820D28C6}" type="presOf" srcId="{4B3FFBC2-248F-4766-A71B-224E638310AA}" destId="{3B97630F-43BE-41BD-BEEF-410E8413A9B0}" srcOrd="0" destOrd="0" presId="urn:microsoft.com/office/officeart/2005/8/layout/target3"/>
    <dgm:cxn modelId="{1DC20320-5EEC-46D9-B002-C12770A557AA}" srcId="{77A9B923-6309-4EAF-B3A4-D2C12CF24865}" destId="{4B3FFBC2-248F-4766-A71B-224E638310AA}" srcOrd="3" destOrd="0" parTransId="{D43151F6-7EEA-4C42-A022-7AEF05B4B2F5}" sibTransId="{1F85E02D-63CD-45A7-A5AE-8B51090D4094}"/>
    <dgm:cxn modelId="{DD76D4A0-D478-46EA-972E-A6BE2040D479}" type="presOf" srcId="{8F60BC88-5C7F-4217-A707-160AA66C9487}" destId="{458E3CFD-1F32-4802-A57E-2E088C9A9061}" srcOrd="1" destOrd="0" presId="urn:microsoft.com/office/officeart/2005/8/layout/target3"/>
    <dgm:cxn modelId="{37498190-D042-4340-B1FF-C7C81EE781FC}" srcId="{77A9B923-6309-4EAF-B3A4-D2C12CF24865}" destId="{F5209604-9E79-4E0D-B65C-E3E244B5789F}" srcOrd="2" destOrd="0" parTransId="{6F2B6E43-206A-4842-B4D7-093B88029C5F}" sibTransId="{3F2B132D-BAC1-431E-B1D2-FA854F9897EF}"/>
    <dgm:cxn modelId="{D4F0BE38-4216-464D-AFFD-0F740F24EAC1}" type="presOf" srcId="{8F60BC88-5C7F-4217-A707-160AA66C9487}" destId="{0A99AA5E-D4FB-42FE-A09B-5883B750861B}" srcOrd="0" destOrd="0" presId="urn:microsoft.com/office/officeart/2005/8/layout/target3"/>
    <dgm:cxn modelId="{D7E37595-CEE2-4A39-9152-62A30F57AC9B}" srcId="{77A9B923-6309-4EAF-B3A4-D2C12CF24865}" destId="{A3398A9E-0608-4B29-BC81-6FD9CFFAC6E4}" srcOrd="0" destOrd="0" parTransId="{2FF47F0E-208F-4FF5-8A73-E07D05B30471}" sibTransId="{5B5D00CF-1E3F-427A-9839-95CD3EF89C68}"/>
    <dgm:cxn modelId="{17F7203A-D908-44AE-8CAB-E7BB587D44E5}" srcId="{77A9B923-6309-4EAF-B3A4-D2C12CF24865}" destId="{DE6DACDA-0FCD-423E-A815-DB7309E20D86}" srcOrd="5" destOrd="0" parTransId="{38A9FFE7-8C6D-41EC-A468-12F729EAACEA}" sibTransId="{AD834DDA-9B53-43BC-8EB0-5067D2DCC3F9}"/>
    <dgm:cxn modelId="{8756D648-F44A-4D7D-AFDD-8B6C2BD151A1}" type="presOf" srcId="{4B3FFBC2-248F-4766-A71B-224E638310AA}" destId="{8A3BA9E5-973C-40A0-8A05-94DB8F134A45}" srcOrd="1" destOrd="0" presId="urn:microsoft.com/office/officeart/2005/8/layout/target3"/>
    <dgm:cxn modelId="{4A6A5A96-6925-41B1-885E-366198DB7A4A}" type="presOf" srcId="{F5209604-9E79-4E0D-B65C-E3E244B5789F}" destId="{E0C491A7-0D0C-449D-A334-E72E911270C0}" srcOrd="1" destOrd="0" presId="urn:microsoft.com/office/officeart/2005/8/layout/target3"/>
    <dgm:cxn modelId="{3A395ECA-E1A6-45FB-8464-EDAE4E0BD454}" type="presOf" srcId="{DE6DACDA-0FCD-423E-A815-DB7309E20D86}" destId="{108FEF6C-AC98-47D9-B5DA-2F2FB1F59EBC}" srcOrd="1" destOrd="0" presId="urn:microsoft.com/office/officeart/2005/8/layout/target3"/>
    <dgm:cxn modelId="{AF01E593-D559-4404-A9C0-31F21D8752B6}" type="presOf" srcId="{499D4140-BEE1-4693-BC27-641C5772393A}" destId="{7FD270D4-A570-4208-BA3A-DE7D342016AC}" srcOrd="0" destOrd="0" presId="urn:microsoft.com/office/officeart/2005/8/layout/target3"/>
    <dgm:cxn modelId="{E2497321-F804-42C1-8E1F-49059355A849}" type="presOf" srcId="{A3398A9E-0608-4B29-BC81-6FD9CFFAC6E4}" destId="{4F42D42D-F5A1-4457-87FE-EDAC7D82A458}" srcOrd="0" destOrd="0" presId="urn:microsoft.com/office/officeart/2005/8/layout/target3"/>
    <dgm:cxn modelId="{1D0CAEA0-25E2-43C0-8381-77118C00579B}" type="presOf" srcId="{F5209604-9E79-4E0D-B65C-E3E244B5789F}" destId="{4CAC78C2-0EE3-473A-B2D8-C348493256F7}" srcOrd="0" destOrd="0" presId="urn:microsoft.com/office/officeart/2005/8/layout/target3"/>
    <dgm:cxn modelId="{E9129C5C-2783-4A3D-91FA-066E81535FE4}" srcId="{77A9B923-6309-4EAF-B3A4-D2C12CF24865}" destId="{499D4140-BEE1-4693-BC27-641C5772393A}" srcOrd="4" destOrd="0" parTransId="{9263376A-D29C-4223-B10F-595D4A70B89D}" sibTransId="{B0CD64A4-85C0-4770-905E-09AAA3D63BC0}"/>
    <dgm:cxn modelId="{72B4E452-B7E6-40E4-84D3-1B61A29C5905}" type="presOf" srcId="{A3398A9E-0608-4B29-BC81-6FD9CFFAC6E4}" destId="{A8CFFA05-F578-4CC3-BB2F-A153CCBE4B9F}" srcOrd="1" destOrd="0" presId="urn:microsoft.com/office/officeart/2005/8/layout/target3"/>
    <dgm:cxn modelId="{3645B021-B68A-43CB-A812-451B27A04AAC}" type="presParOf" srcId="{7D5D3D1D-AC48-4565-9BC6-1880D294FD63}" destId="{61331AA7-7782-4947-B16F-6FF504DE7F1D}" srcOrd="0" destOrd="0" presId="urn:microsoft.com/office/officeart/2005/8/layout/target3"/>
    <dgm:cxn modelId="{BBB1D844-5832-4DDF-8F67-C471FABD2552}" type="presParOf" srcId="{7D5D3D1D-AC48-4565-9BC6-1880D294FD63}" destId="{93483C3A-AE73-418D-AAED-B731CAC77005}" srcOrd="1" destOrd="0" presId="urn:microsoft.com/office/officeart/2005/8/layout/target3"/>
    <dgm:cxn modelId="{886110FA-6893-49A0-8D88-746384989CA2}" type="presParOf" srcId="{7D5D3D1D-AC48-4565-9BC6-1880D294FD63}" destId="{4F42D42D-F5A1-4457-87FE-EDAC7D82A458}" srcOrd="2" destOrd="0" presId="urn:microsoft.com/office/officeart/2005/8/layout/target3"/>
    <dgm:cxn modelId="{564CBDE7-46F4-4242-AC3C-C223AE7B5C7E}" type="presParOf" srcId="{7D5D3D1D-AC48-4565-9BC6-1880D294FD63}" destId="{62A63987-1B65-4C23-8505-DE0BBDE20CFB}" srcOrd="3" destOrd="0" presId="urn:microsoft.com/office/officeart/2005/8/layout/target3"/>
    <dgm:cxn modelId="{47139104-A0D3-47E4-9FF5-41699BE89160}" type="presParOf" srcId="{7D5D3D1D-AC48-4565-9BC6-1880D294FD63}" destId="{953F4313-FCD4-424B-90E8-8182AB482892}" srcOrd="4" destOrd="0" presId="urn:microsoft.com/office/officeart/2005/8/layout/target3"/>
    <dgm:cxn modelId="{A78A5101-9AFB-4316-BE55-26F19AA57761}" type="presParOf" srcId="{7D5D3D1D-AC48-4565-9BC6-1880D294FD63}" destId="{0A99AA5E-D4FB-42FE-A09B-5883B750861B}" srcOrd="5" destOrd="0" presId="urn:microsoft.com/office/officeart/2005/8/layout/target3"/>
    <dgm:cxn modelId="{3EE9229F-974F-4A11-9622-FCE7D054C1C8}" type="presParOf" srcId="{7D5D3D1D-AC48-4565-9BC6-1880D294FD63}" destId="{8590C161-A3FA-47B5-91B9-B88C51FC2614}" srcOrd="6" destOrd="0" presId="urn:microsoft.com/office/officeart/2005/8/layout/target3"/>
    <dgm:cxn modelId="{47DE48AB-7F2C-4A08-A482-E402C0358F0E}" type="presParOf" srcId="{7D5D3D1D-AC48-4565-9BC6-1880D294FD63}" destId="{E7E21355-563F-40DF-AEEB-6B0C5D2BE990}" srcOrd="7" destOrd="0" presId="urn:microsoft.com/office/officeart/2005/8/layout/target3"/>
    <dgm:cxn modelId="{D86824BD-A257-466D-B16F-061A2AAD4017}" type="presParOf" srcId="{7D5D3D1D-AC48-4565-9BC6-1880D294FD63}" destId="{4CAC78C2-0EE3-473A-B2D8-C348493256F7}" srcOrd="8" destOrd="0" presId="urn:microsoft.com/office/officeart/2005/8/layout/target3"/>
    <dgm:cxn modelId="{04BE1359-CDBF-49F1-97C4-C80F5BF7F3E6}" type="presParOf" srcId="{7D5D3D1D-AC48-4565-9BC6-1880D294FD63}" destId="{A01C8207-DCF7-42A4-A039-0B48AE7CAF25}" srcOrd="9" destOrd="0" presId="urn:microsoft.com/office/officeart/2005/8/layout/target3"/>
    <dgm:cxn modelId="{F36FF591-20FC-4BF7-8BC0-B543A757B6AA}" type="presParOf" srcId="{7D5D3D1D-AC48-4565-9BC6-1880D294FD63}" destId="{F8F5DF76-DAEE-45A5-8838-32C4BFB7115C}" srcOrd="10" destOrd="0" presId="urn:microsoft.com/office/officeart/2005/8/layout/target3"/>
    <dgm:cxn modelId="{5DFF0179-A0D7-4B28-85D6-CB120354E8AE}" type="presParOf" srcId="{7D5D3D1D-AC48-4565-9BC6-1880D294FD63}" destId="{3B97630F-43BE-41BD-BEEF-410E8413A9B0}" srcOrd="11" destOrd="0" presId="urn:microsoft.com/office/officeart/2005/8/layout/target3"/>
    <dgm:cxn modelId="{249540F2-5436-4709-B178-FAEBF0A5407E}" type="presParOf" srcId="{7D5D3D1D-AC48-4565-9BC6-1880D294FD63}" destId="{9F891627-9CDB-4F49-88AE-071C5F834FA8}" srcOrd="12" destOrd="0" presId="urn:microsoft.com/office/officeart/2005/8/layout/target3"/>
    <dgm:cxn modelId="{8D8B2608-BF43-4A8E-B045-3FAA16EADED7}" type="presParOf" srcId="{7D5D3D1D-AC48-4565-9BC6-1880D294FD63}" destId="{A2B4E25E-CB4E-4832-B24E-43DE7409A1CE}" srcOrd="13" destOrd="0" presId="urn:microsoft.com/office/officeart/2005/8/layout/target3"/>
    <dgm:cxn modelId="{133F7A3B-8806-4C16-ACB2-16CB9F0DF874}" type="presParOf" srcId="{7D5D3D1D-AC48-4565-9BC6-1880D294FD63}" destId="{7FD270D4-A570-4208-BA3A-DE7D342016AC}" srcOrd="14" destOrd="0" presId="urn:microsoft.com/office/officeart/2005/8/layout/target3"/>
    <dgm:cxn modelId="{91F32386-9274-4E4D-923D-2FC883AF54B1}" type="presParOf" srcId="{7D5D3D1D-AC48-4565-9BC6-1880D294FD63}" destId="{3A92FD56-571E-48C4-8F7A-98F52CECAB7C}" srcOrd="15" destOrd="0" presId="urn:microsoft.com/office/officeart/2005/8/layout/target3"/>
    <dgm:cxn modelId="{3C7280B5-DFC0-4417-879B-503650E3881A}" type="presParOf" srcId="{7D5D3D1D-AC48-4565-9BC6-1880D294FD63}" destId="{5F8489DE-DCD8-4A64-90D3-43A0C57C50ED}" srcOrd="16" destOrd="0" presId="urn:microsoft.com/office/officeart/2005/8/layout/target3"/>
    <dgm:cxn modelId="{12DAEC8A-7550-4BBC-A371-2EC2B4108010}" type="presParOf" srcId="{7D5D3D1D-AC48-4565-9BC6-1880D294FD63}" destId="{BFAFE5AF-1118-441D-BD24-AC09DA4ECAFB}" srcOrd="17" destOrd="0" presId="urn:microsoft.com/office/officeart/2005/8/layout/target3"/>
    <dgm:cxn modelId="{4966E16B-932B-4DAA-B550-BBE660823F63}" type="presParOf" srcId="{7D5D3D1D-AC48-4565-9BC6-1880D294FD63}" destId="{A8CFFA05-F578-4CC3-BB2F-A153CCBE4B9F}" srcOrd="18" destOrd="0" presId="urn:microsoft.com/office/officeart/2005/8/layout/target3"/>
    <dgm:cxn modelId="{6FD4860A-5BC6-44A4-9B99-BB38874951BD}" type="presParOf" srcId="{7D5D3D1D-AC48-4565-9BC6-1880D294FD63}" destId="{458E3CFD-1F32-4802-A57E-2E088C9A9061}" srcOrd="19" destOrd="0" presId="urn:microsoft.com/office/officeart/2005/8/layout/target3"/>
    <dgm:cxn modelId="{8D98D28E-D0A8-495F-BCD1-5D0D2BD5D899}" type="presParOf" srcId="{7D5D3D1D-AC48-4565-9BC6-1880D294FD63}" destId="{E0C491A7-0D0C-449D-A334-E72E911270C0}" srcOrd="20" destOrd="0" presId="urn:microsoft.com/office/officeart/2005/8/layout/target3"/>
    <dgm:cxn modelId="{5FE7EDC1-7346-4E60-854B-B69103A36A55}" type="presParOf" srcId="{7D5D3D1D-AC48-4565-9BC6-1880D294FD63}" destId="{8A3BA9E5-973C-40A0-8A05-94DB8F134A45}" srcOrd="21" destOrd="0" presId="urn:microsoft.com/office/officeart/2005/8/layout/target3"/>
    <dgm:cxn modelId="{C9AD9DF6-D3B8-4E64-A77D-6421E0CAEA9F}" type="presParOf" srcId="{7D5D3D1D-AC48-4565-9BC6-1880D294FD63}" destId="{AFCC57BC-D15F-4717-BAC6-479A74884EA0}" srcOrd="22" destOrd="0" presId="urn:microsoft.com/office/officeart/2005/8/layout/target3"/>
    <dgm:cxn modelId="{B317CB6A-7533-48DC-8996-078B72E6F02C}" type="presParOf" srcId="{7D5D3D1D-AC48-4565-9BC6-1880D294FD63}" destId="{108FEF6C-AC98-47D9-B5DA-2F2FB1F59EBC}"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FE2EB1-37C3-408D-B108-9AAF49A53D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CAB199-3EF4-4C7D-B742-78B8982BFD00}">
      <dgm:prSet/>
      <dgm:spPr/>
      <dgm:t>
        <a:bodyPr/>
        <a:lstStyle/>
        <a:p>
          <a:pPr rtl="0"/>
          <a:r>
            <a:rPr lang="en-US" dirty="0"/>
            <a:t>What commitments will you make today to taking care of yourself …</a:t>
          </a:r>
        </a:p>
      </dgm:t>
    </dgm:pt>
    <dgm:pt modelId="{7E3F01CC-6298-408E-A134-4C54AAFDC98C}" type="parTrans" cxnId="{54DCACE7-B40D-44E5-8A4A-BAF0B191CD52}">
      <dgm:prSet/>
      <dgm:spPr/>
      <dgm:t>
        <a:bodyPr/>
        <a:lstStyle/>
        <a:p>
          <a:endParaRPr lang="en-US"/>
        </a:p>
      </dgm:t>
    </dgm:pt>
    <dgm:pt modelId="{B34844E3-69B6-4580-B957-C839B625F0B4}" type="sibTrans" cxnId="{54DCACE7-B40D-44E5-8A4A-BAF0B191CD52}">
      <dgm:prSet/>
      <dgm:spPr/>
      <dgm:t>
        <a:bodyPr/>
        <a:lstStyle/>
        <a:p>
          <a:endParaRPr lang="en-US"/>
        </a:p>
      </dgm:t>
    </dgm:pt>
    <dgm:pt modelId="{A17FDFB4-C861-477C-BD11-5ABF2511D621}">
      <dgm:prSet/>
      <dgm:spPr/>
      <dgm:t>
        <a:bodyPr/>
        <a:lstStyle/>
        <a:p>
          <a:pPr rtl="0"/>
          <a:r>
            <a:rPr lang="en-US" dirty="0"/>
            <a:t>Physically; </a:t>
          </a:r>
        </a:p>
      </dgm:t>
    </dgm:pt>
    <dgm:pt modelId="{506958A4-DD1F-4217-8A2D-E3A3B75BC856}" type="parTrans" cxnId="{4C9EDEC3-50C9-40D4-8356-9DFFAA93B90B}">
      <dgm:prSet/>
      <dgm:spPr/>
      <dgm:t>
        <a:bodyPr/>
        <a:lstStyle/>
        <a:p>
          <a:endParaRPr lang="en-US"/>
        </a:p>
      </dgm:t>
    </dgm:pt>
    <dgm:pt modelId="{3865B9F9-E761-4092-9BCD-53A96DF26C0B}" type="sibTrans" cxnId="{4C9EDEC3-50C9-40D4-8356-9DFFAA93B90B}">
      <dgm:prSet/>
      <dgm:spPr/>
      <dgm:t>
        <a:bodyPr/>
        <a:lstStyle/>
        <a:p>
          <a:endParaRPr lang="en-US"/>
        </a:p>
      </dgm:t>
    </dgm:pt>
    <dgm:pt modelId="{5FE9DBAB-FDD6-46FC-B302-5E7A880C9410}">
      <dgm:prSet/>
      <dgm:spPr/>
      <dgm:t>
        <a:bodyPr/>
        <a:lstStyle/>
        <a:p>
          <a:pPr rtl="0"/>
          <a:r>
            <a:rPr lang="en-US" dirty="0"/>
            <a:t>Emotionally; </a:t>
          </a:r>
        </a:p>
      </dgm:t>
    </dgm:pt>
    <dgm:pt modelId="{E6ED6959-C674-4764-9DC5-12856C5A418A}" type="parTrans" cxnId="{2B527B9C-5008-4899-99E2-444AFB98E2DB}">
      <dgm:prSet/>
      <dgm:spPr/>
      <dgm:t>
        <a:bodyPr/>
        <a:lstStyle/>
        <a:p>
          <a:endParaRPr lang="en-US"/>
        </a:p>
      </dgm:t>
    </dgm:pt>
    <dgm:pt modelId="{72DF9C2F-4683-4C4F-AEE2-9EC8BAE41AD7}" type="sibTrans" cxnId="{2B527B9C-5008-4899-99E2-444AFB98E2DB}">
      <dgm:prSet/>
      <dgm:spPr/>
      <dgm:t>
        <a:bodyPr/>
        <a:lstStyle/>
        <a:p>
          <a:endParaRPr lang="en-US"/>
        </a:p>
      </dgm:t>
    </dgm:pt>
    <dgm:pt modelId="{5D1D2F2E-4F8A-450F-90E5-C9735458BB8D}">
      <dgm:prSet/>
      <dgm:spPr/>
      <dgm:t>
        <a:bodyPr/>
        <a:lstStyle/>
        <a:p>
          <a:pPr rtl="0"/>
          <a:r>
            <a:rPr lang="en-US" dirty="0"/>
            <a:t>Intellectually; </a:t>
          </a:r>
        </a:p>
      </dgm:t>
    </dgm:pt>
    <dgm:pt modelId="{4FAE34DB-1091-4D5A-9EC6-2DCDB9AB209E}" type="parTrans" cxnId="{AAC7FFEB-2ACE-4A41-BC22-E47539FBFBF0}">
      <dgm:prSet/>
      <dgm:spPr/>
      <dgm:t>
        <a:bodyPr/>
        <a:lstStyle/>
        <a:p>
          <a:endParaRPr lang="en-US"/>
        </a:p>
      </dgm:t>
    </dgm:pt>
    <dgm:pt modelId="{BF960BAA-F4D4-4540-8D5A-6F341DBF6BB8}" type="sibTrans" cxnId="{AAC7FFEB-2ACE-4A41-BC22-E47539FBFBF0}">
      <dgm:prSet/>
      <dgm:spPr/>
      <dgm:t>
        <a:bodyPr/>
        <a:lstStyle/>
        <a:p>
          <a:endParaRPr lang="en-US"/>
        </a:p>
      </dgm:t>
    </dgm:pt>
    <dgm:pt modelId="{77822188-0CA8-4442-BADB-B248677F8BB8}">
      <dgm:prSet/>
      <dgm:spPr/>
      <dgm:t>
        <a:bodyPr/>
        <a:lstStyle/>
        <a:p>
          <a:pPr rtl="0"/>
          <a:r>
            <a:rPr lang="en-US" dirty="0"/>
            <a:t>Socially; </a:t>
          </a:r>
        </a:p>
      </dgm:t>
    </dgm:pt>
    <dgm:pt modelId="{4569BC7A-99A3-42E1-8EE3-3122CEF5B07A}" type="parTrans" cxnId="{4CA94A84-4418-4E41-AFA7-68493BBC2AE5}">
      <dgm:prSet/>
      <dgm:spPr/>
      <dgm:t>
        <a:bodyPr/>
        <a:lstStyle/>
        <a:p>
          <a:endParaRPr lang="en-US"/>
        </a:p>
      </dgm:t>
    </dgm:pt>
    <dgm:pt modelId="{C6539C28-BCA1-4927-BCFD-FCFE553668AA}" type="sibTrans" cxnId="{4CA94A84-4418-4E41-AFA7-68493BBC2AE5}">
      <dgm:prSet/>
      <dgm:spPr/>
      <dgm:t>
        <a:bodyPr/>
        <a:lstStyle/>
        <a:p>
          <a:endParaRPr lang="en-US"/>
        </a:p>
      </dgm:t>
    </dgm:pt>
    <dgm:pt modelId="{08EA5D10-F133-4D53-B9E2-B3F103BC0BF4}">
      <dgm:prSet/>
      <dgm:spPr/>
      <dgm:t>
        <a:bodyPr/>
        <a:lstStyle/>
        <a:p>
          <a:pPr rtl="0"/>
          <a:r>
            <a:rPr lang="en-US" dirty="0"/>
            <a:t>Financially; and </a:t>
          </a:r>
        </a:p>
      </dgm:t>
    </dgm:pt>
    <dgm:pt modelId="{78E4803B-DE62-4135-BC15-C0748BC54454}" type="parTrans" cxnId="{E4DA9214-16B3-4123-8A56-95D49C56B46B}">
      <dgm:prSet/>
      <dgm:spPr/>
      <dgm:t>
        <a:bodyPr/>
        <a:lstStyle/>
        <a:p>
          <a:endParaRPr lang="en-US"/>
        </a:p>
      </dgm:t>
    </dgm:pt>
    <dgm:pt modelId="{D4549B54-1563-47A7-B721-DE8340BA0F1D}" type="sibTrans" cxnId="{E4DA9214-16B3-4123-8A56-95D49C56B46B}">
      <dgm:prSet/>
      <dgm:spPr/>
      <dgm:t>
        <a:bodyPr/>
        <a:lstStyle/>
        <a:p>
          <a:endParaRPr lang="en-US"/>
        </a:p>
      </dgm:t>
    </dgm:pt>
    <dgm:pt modelId="{ACF4D605-E503-4756-AD75-54790949714D}">
      <dgm:prSet/>
      <dgm:spPr/>
      <dgm:t>
        <a:bodyPr/>
        <a:lstStyle/>
        <a:p>
          <a:pPr rtl="0"/>
          <a:r>
            <a:rPr lang="en-US" dirty="0"/>
            <a:t>Spiritually?</a:t>
          </a:r>
        </a:p>
      </dgm:t>
    </dgm:pt>
    <dgm:pt modelId="{CB3338A9-24F0-4137-A7A3-15BC2A8A2CD6}" type="parTrans" cxnId="{5D6DBF75-A91B-4DB9-ABEC-F73FEAADAA38}">
      <dgm:prSet/>
      <dgm:spPr/>
      <dgm:t>
        <a:bodyPr/>
        <a:lstStyle/>
        <a:p>
          <a:endParaRPr lang="en-US"/>
        </a:p>
      </dgm:t>
    </dgm:pt>
    <dgm:pt modelId="{0AF21BEF-3665-45BD-A617-5CF11082191C}" type="sibTrans" cxnId="{5D6DBF75-A91B-4DB9-ABEC-F73FEAADAA38}">
      <dgm:prSet/>
      <dgm:spPr/>
      <dgm:t>
        <a:bodyPr/>
        <a:lstStyle/>
        <a:p>
          <a:endParaRPr lang="en-US"/>
        </a:p>
      </dgm:t>
    </dgm:pt>
    <dgm:pt modelId="{34CF6628-5E1A-4AF5-BB7E-51634F016B87}">
      <dgm:prSet/>
      <dgm:spPr/>
      <dgm:t>
        <a:bodyPr/>
        <a:lstStyle/>
        <a:p>
          <a:pPr rtl="0"/>
          <a:r>
            <a:rPr lang="en-US" dirty="0"/>
            <a:t>What kind(s) of support do you need to succeed at making your wellness a priority?</a:t>
          </a:r>
        </a:p>
      </dgm:t>
    </dgm:pt>
    <dgm:pt modelId="{7EF9439F-8649-4AF4-A990-13006B26B051}" type="parTrans" cxnId="{C2EF39C8-508B-4204-82BA-B4CE83C0172A}">
      <dgm:prSet/>
      <dgm:spPr/>
      <dgm:t>
        <a:bodyPr/>
        <a:lstStyle/>
        <a:p>
          <a:endParaRPr lang="en-US"/>
        </a:p>
      </dgm:t>
    </dgm:pt>
    <dgm:pt modelId="{7D15D7EB-A61C-400C-A45F-503CE6BD3616}" type="sibTrans" cxnId="{C2EF39C8-508B-4204-82BA-B4CE83C0172A}">
      <dgm:prSet/>
      <dgm:spPr/>
      <dgm:t>
        <a:bodyPr/>
        <a:lstStyle/>
        <a:p>
          <a:endParaRPr lang="en-US"/>
        </a:p>
      </dgm:t>
    </dgm:pt>
    <dgm:pt modelId="{202514F6-5F00-4F20-873D-406FDDA175C2}" type="pres">
      <dgm:prSet presAssocID="{37FE2EB1-37C3-408D-B108-9AAF49A53D19}" presName="linear" presStyleCnt="0">
        <dgm:presLayoutVars>
          <dgm:animLvl val="lvl"/>
          <dgm:resizeHandles val="exact"/>
        </dgm:presLayoutVars>
      </dgm:prSet>
      <dgm:spPr/>
      <dgm:t>
        <a:bodyPr/>
        <a:lstStyle/>
        <a:p>
          <a:endParaRPr lang="en-US"/>
        </a:p>
      </dgm:t>
    </dgm:pt>
    <dgm:pt modelId="{739CC538-9370-4118-9AF4-713F10AA2738}" type="pres">
      <dgm:prSet presAssocID="{38CAB199-3EF4-4C7D-B742-78B8982BFD00}" presName="parentText" presStyleLbl="node1" presStyleIdx="0" presStyleCnt="2">
        <dgm:presLayoutVars>
          <dgm:chMax val="0"/>
          <dgm:bulletEnabled val="1"/>
        </dgm:presLayoutVars>
      </dgm:prSet>
      <dgm:spPr/>
      <dgm:t>
        <a:bodyPr/>
        <a:lstStyle/>
        <a:p>
          <a:endParaRPr lang="en-US"/>
        </a:p>
      </dgm:t>
    </dgm:pt>
    <dgm:pt modelId="{98313F40-CAC7-4C0B-8B77-57F54A4438D2}" type="pres">
      <dgm:prSet presAssocID="{38CAB199-3EF4-4C7D-B742-78B8982BFD00}" presName="childText" presStyleLbl="revTx" presStyleIdx="0" presStyleCnt="1">
        <dgm:presLayoutVars>
          <dgm:bulletEnabled val="1"/>
        </dgm:presLayoutVars>
      </dgm:prSet>
      <dgm:spPr/>
      <dgm:t>
        <a:bodyPr/>
        <a:lstStyle/>
        <a:p>
          <a:endParaRPr lang="en-US"/>
        </a:p>
      </dgm:t>
    </dgm:pt>
    <dgm:pt modelId="{20A1E5DD-BA52-4856-8821-B9EB8EFF6B9E}" type="pres">
      <dgm:prSet presAssocID="{34CF6628-5E1A-4AF5-BB7E-51634F016B87}" presName="parentText" presStyleLbl="node1" presStyleIdx="1" presStyleCnt="2">
        <dgm:presLayoutVars>
          <dgm:chMax val="0"/>
          <dgm:bulletEnabled val="1"/>
        </dgm:presLayoutVars>
      </dgm:prSet>
      <dgm:spPr/>
      <dgm:t>
        <a:bodyPr/>
        <a:lstStyle/>
        <a:p>
          <a:endParaRPr lang="en-US"/>
        </a:p>
      </dgm:t>
    </dgm:pt>
  </dgm:ptLst>
  <dgm:cxnLst>
    <dgm:cxn modelId="{A78AA8C7-D10D-4251-8C05-F79EF0AB6E7C}" type="presOf" srcId="{5FE9DBAB-FDD6-46FC-B302-5E7A880C9410}" destId="{98313F40-CAC7-4C0B-8B77-57F54A4438D2}" srcOrd="0" destOrd="1" presId="urn:microsoft.com/office/officeart/2005/8/layout/vList2"/>
    <dgm:cxn modelId="{CB1306FC-0BA2-4FD5-B724-C90F10D4BFE1}" type="presOf" srcId="{38CAB199-3EF4-4C7D-B742-78B8982BFD00}" destId="{739CC538-9370-4118-9AF4-713F10AA2738}" srcOrd="0" destOrd="0" presId="urn:microsoft.com/office/officeart/2005/8/layout/vList2"/>
    <dgm:cxn modelId="{CAAD4801-A193-4685-94D6-E52BCC69110A}" type="presOf" srcId="{5D1D2F2E-4F8A-450F-90E5-C9735458BB8D}" destId="{98313F40-CAC7-4C0B-8B77-57F54A4438D2}" srcOrd="0" destOrd="2" presId="urn:microsoft.com/office/officeart/2005/8/layout/vList2"/>
    <dgm:cxn modelId="{4C9EDEC3-50C9-40D4-8356-9DFFAA93B90B}" srcId="{38CAB199-3EF4-4C7D-B742-78B8982BFD00}" destId="{A17FDFB4-C861-477C-BD11-5ABF2511D621}" srcOrd="0" destOrd="0" parTransId="{506958A4-DD1F-4217-8A2D-E3A3B75BC856}" sibTransId="{3865B9F9-E761-4092-9BCD-53A96DF26C0B}"/>
    <dgm:cxn modelId="{5D6DBF75-A91B-4DB9-ABEC-F73FEAADAA38}" srcId="{38CAB199-3EF4-4C7D-B742-78B8982BFD00}" destId="{ACF4D605-E503-4756-AD75-54790949714D}" srcOrd="5" destOrd="0" parTransId="{CB3338A9-24F0-4137-A7A3-15BC2A8A2CD6}" sibTransId="{0AF21BEF-3665-45BD-A617-5CF11082191C}"/>
    <dgm:cxn modelId="{E12B19D7-0395-46FD-9EDF-1CEF37ECA698}" type="presOf" srcId="{77822188-0CA8-4442-BADB-B248677F8BB8}" destId="{98313F40-CAC7-4C0B-8B77-57F54A4438D2}" srcOrd="0" destOrd="3" presId="urn:microsoft.com/office/officeart/2005/8/layout/vList2"/>
    <dgm:cxn modelId="{D6B77215-4963-453D-8D86-CDA4B34BBEA9}" type="presOf" srcId="{ACF4D605-E503-4756-AD75-54790949714D}" destId="{98313F40-CAC7-4C0B-8B77-57F54A4438D2}" srcOrd="0" destOrd="5" presId="urn:microsoft.com/office/officeart/2005/8/layout/vList2"/>
    <dgm:cxn modelId="{83B8D0B7-7469-48F8-A3FA-8B75C7537B4E}" type="presOf" srcId="{A17FDFB4-C861-477C-BD11-5ABF2511D621}" destId="{98313F40-CAC7-4C0B-8B77-57F54A4438D2}" srcOrd="0" destOrd="0" presId="urn:microsoft.com/office/officeart/2005/8/layout/vList2"/>
    <dgm:cxn modelId="{2B527B9C-5008-4899-99E2-444AFB98E2DB}" srcId="{38CAB199-3EF4-4C7D-B742-78B8982BFD00}" destId="{5FE9DBAB-FDD6-46FC-B302-5E7A880C9410}" srcOrd="1" destOrd="0" parTransId="{E6ED6959-C674-4764-9DC5-12856C5A418A}" sibTransId="{72DF9C2F-4683-4C4F-AEE2-9EC8BAE41AD7}"/>
    <dgm:cxn modelId="{CD4065BC-44B1-41CE-A8D0-9929B26F5E7E}" type="presOf" srcId="{37FE2EB1-37C3-408D-B108-9AAF49A53D19}" destId="{202514F6-5F00-4F20-873D-406FDDA175C2}" srcOrd="0" destOrd="0" presId="urn:microsoft.com/office/officeart/2005/8/layout/vList2"/>
    <dgm:cxn modelId="{E4DA9214-16B3-4123-8A56-95D49C56B46B}" srcId="{38CAB199-3EF4-4C7D-B742-78B8982BFD00}" destId="{08EA5D10-F133-4D53-B9E2-B3F103BC0BF4}" srcOrd="4" destOrd="0" parTransId="{78E4803B-DE62-4135-BC15-C0748BC54454}" sibTransId="{D4549B54-1563-47A7-B721-DE8340BA0F1D}"/>
    <dgm:cxn modelId="{E39B8DAB-07D3-4033-BC30-1307B391B5D3}" type="presOf" srcId="{34CF6628-5E1A-4AF5-BB7E-51634F016B87}" destId="{20A1E5DD-BA52-4856-8821-B9EB8EFF6B9E}" srcOrd="0" destOrd="0" presId="urn:microsoft.com/office/officeart/2005/8/layout/vList2"/>
    <dgm:cxn modelId="{B9961E3C-DB24-4E88-99ED-90CE391CC76C}" type="presOf" srcId="{08EA5D10-F133-4D53-B9E2-B3F103BC0BF4}" destId="{98313F40-CAC7-4C0B-8B77-57F54A4438D2}" srcOrd="0" destOrd="4" presId="urn:microsoft.com/office/officeart/2005/8/layout/vList2"/>
    <dgm:cxn modelId="{C2EF39C8-508B-4204-82BA-B4CE83C0172A}" srcId="{37FE2EB1-37C3-408D-B108-9AAF49A53D19}" destId="{34CF6628-5E1A-4AF5-BB7E-51634F016B87}" srcOrd="1" destOrd="0" parTransId="{7EF9439F-8649-4AF4-A990-13006B26B051}" sibTransId="{7D15D7EB-A61C-400C-A45F-503CE6BD3616}"/>
    <dgm:cxn modelId="{54DCACE7-B40D-44E5-8A4A-BAF0B191CD52}" srcId="{37FE2EB1-37C3-408D-B108-9AAF49A53D19}" destId="{38CAB199-3EF4-4C7D-B742-78B8982BFD00}" srcOrd="0" destOrd="0" parTransId="{7E3F01CC-6298-408E-A134-4C54AAFDC98C}" sibTransId="{B34844E3-69B6-4580-B957-C839B625F0B4}"/>
    <dgm:cxn modelId="{4CA94A84-4418-4E41-AFA7-68493BBC2AE5}" srcId="{38CAB199-3EF4-4C7D-B742-78B8982BFD00}" destId="{77822188-0CA8-4442-BADB-B248677F8BB8}" srcOrd="3" destOrd="0" parTransId="{4569BC7A-99A3-42E1-8EE3-3122CEF5B07A}" sibTransId="{C6539C28-BCA1-4927-BCFD-FCFE553668AA}"/>
    <dgm:cxn modelId="{AAC7FFEB-2ACE-4A41-BC22-E47539FBFBF0}" srcId="{38CAB199-3EF4-4C7D-B742-78B8982BFD00}" destId="{5D1D2F2E-4F8A-450F-90E5-C9735458BB8D}" srcOrd="2" destOrd="0" parTransId="{4FAE34DB-1091-4D5A-9EC6-2DCDB9AB209E}" sibTransId="{BF960BAA-F4D4-4540-8D5A-6F341DBF6BB8}"/>
    <dgm:cxn modelId="{8C2EB44D-C504-49AD-8935-1B7EBB850445}" type="presParOf" srcId="{202514F6-5F00-4F20-873D-406FDDA175C2}" destId="{739CC538-9370-4118-9AF4-713F10AA2738}" srcOrd="0" destOrd="0" presId="urn:microsoft.com/office/officeart/2005/8/layout/vList2"/>
    <dgm:cxn modelId="{11B58CF7-B8C3-4B07-94BA-EF21C9FC0180}" type="presParOf" srcId="{202514F6-5F00-4F20-873D-406FDDA175C2}" destId="{98313F40-CAC7-4C0B-8B77-57F54A4438D2}" srcOrd="1" destOrd="0" presId="urn:microsoft.com/office/officeart/2005/8/layout/vList2"/>
    <dgm:cxn modelId="{82BDDEA5-833E-47C1-86CF-8DBF9796F6B5}" type="presParOf" srcId="{202514F6-5F00-4F20-873D-406FDDA175C2}" destId="{20A1E5DD-BA52-4856-8821-B9EB8EFF6B9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859F97-CCC9-47B7-9EBA-9A73A5802AE4}"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E21CD5C3-0858-41DC-A8E5-C45C76746D87}">
      <dgm:prSet/>
      <dgm:spPr/>
      <dgm:t>
        <a:bodyPr/>
        <a:lstStyle/>
        <a:p>
          <a:pPr rtl="0"/>
          <a:r>
            <a:rPr lang="en-US" dirty="0"/>
            <a:t>Making time</a:t>
          </a:r>
        </a:p>
      </dgm:t>
    </dgm:pt>
    <dgm:pt modelId="{06EB998B-5197-49AE-81A7-A77BE3FF18FA}" type="parTrans" cxnId="{8AA9859A-16FD-4436-8694-7DB10C85C18A}">
      <dgm:prSet/>
      <dgm:spPr/>
      <dgm:t>
        <a:bodyPr/>
        <a:lstStyle/>
        <a:p>
          <a:endParaRPr lang="en-US"/>
        </a:p>
      </dgm:t>
    </dgm:pt>
    <dgm:pt modelId="{064CF110-EA05-4607-9A93-B07B1A0803E9}" type="sibTrans" cxnId="{8AA9859A-16FD-4436-8694-7DB10C85C18A}">
      <dgm:prSet/>
      <dgm:spPr/>
      <dgm:t>
        <a:bodyPr/>
        <a:lstStyle/>
        <a:p>
          <a:endParaRPr lang="en-US"/>
        </a:p>
      </dgm:t>
    </dgm:pt>
    <dgm:pt modelId="{BE175D04-6A7B-4627-A168-D21351057CCB}">
      <dgm:prSet/>
      <dgm:spPr/>
      <dgm:t>
        <a:bodyPr/>
        <a:lstStyle/>
        <a:p>
          <a:pPr rtl="0"/>
          <a:r>
            <a:rPr lang="en-US" dirty="0"/>
            <a:t>Feeling guilt </a:t>
          </a:r>
        </a:p>
      </dgm:t>
    </dgm:pt>
    <dgm:pt modelId="{9B7EE512-83E1-4744-9C61-A713100D2D86}" type="parTrans" cxnId="{DFFA2C1D-6CC7-490F-9009-7598501AEF38}">
      <dgm:prSet/>
      <dgm:spPr/>
      <dgm:t>
        <a:bodyPr/>
        <a:lstStyle/>
        <a:p>
          <a:endParaRPr lang="en-US"/>
        </a:p>
      </dgm:t>
    </dgm:pt>
    <dgm:pt modelId="{615F9D53-37DE-4258-A62F-65BA70FA8BE5}" type="sibTrans" cxnId="{DFFA2C1D-6CC7-490F-9009-7598501AEF38}">
      <dgm:prSet/>
      <dgm:spPr/>
      <dgm:t>
        <a:bodyPr/>
        <a:lstStyle/>
        <a:p>
          <a:endParaRPr lang="en-US"/>
        </a:p>
      </dgm:t>
    </dgm:pt>
    <dgm:pt modelId="{42DD7EAC-BDBB-4544-8B44-0048267CA045}">
      <dgm:prSet/>
      <dgm:spPr/>
      <dgm:t>
        <a:bodyPr/>
        <a:lstStyle/>
        <a:p>
          <a:pPr rtl="0"/>
          <a:r>
            <a:rPr lang="en-US" dirty="0"/>
            <a:t>Believing those around you are doing fine</a:t>
          </a:r>
        </a:p>
      </dgm:t>
    </dgm:pt>
    <dgm:pt modelId="{848D6238-A536-4451-B012-0D5BDE3A399F}" type="parTrans" cxnId="{D03A7CAA-CE44-4466-901B-2D307DBA1328}">
      <dgm:prSet/>
      <dgm:spPr/>
      <dgm:t>
        <a:bodyPr/>
        <a:lstStyle/>
        <a:p>
          <a:endParaRPr lang="en-US"/>
        </a:p>
      </dgm:t>
    </dgm:pt>
    <dgm:pt modelId="{D8790BA6-73FC-4DAF-9643-9E0CC46E92DE}" type="sibTrans" cxnId="{D03A7CAA-CE44-4466-901B-2D307DBA1328}">
      <dgm:prSet/>
      <dgm:spPr/>
      <dgm:t>
        <a:bodyPr/>
        <a:lstStyle/>
        <a:p>
          <a:endParaRPr lang="en-US"/>
        </a:p>
      </dgm:t>
    </dgm:pt>
    <dgm:pt modelId="{7A83D2FC-824E-4D8D-AD64-2BD0CDCCA425}">
      <dgm:prSet/>
      <dgm:spPr/>
      <dgm:t>
        <a:bodyPr/>
        <a:lstStyle/>
        <a:p>
          <a:pPr rtl="0"/>
          <a:r>
            <a:rPr lang="en-US" dirty="0"/>
            <a:t>Lacking support </a:t>
          </a:r>
        </a:p>
      </dgm:t>
    </dgm:pt>
    <dgm:pt modelId="{FCAD0220-90B4-4C18-8081-E452EA8DA178}" type="parTrans" cxnId="{E2179FC0-F94F-457C-B170-C7283420192C}">
      <dgm:prSet/>
      <dgm:spPr/>
      <dgm:t>
        <a:bodyPr/>
        <a:lstStyle/>
        <a:p>
          <a:endParaRPr lang="en-US"/>
        </a:p>
      </dgm:t>
    </dgm:pt>
    <dgm:pt modelId="{4AE22A1A-47DB-4369-8BAC-52158B548C23}" type="sibTrans" cxnId="{E2179FC0-F94F-457C-B170-C7283420192C}">
      <dgm:prSet/>
      <dgm:spPr/>
      <dgm:t>
        <a:bodyPr/>
        <a:lstStyle/>
        <a:p>
          <a:endParaRPr lang="en-US"/>
        </a:p>
      </dgm:t>
    </dgm:pt>
    <dgm:pt modelId="{C32C0BFA-C6CC-4F11-91E1-3D586310E49E}" type="pres">
      <dgm:prSet presAssocID="{A6859F97-CCC9-47B7-9EBA-9A73A5802AE4}" presName="linear" presStyleCnt="0">
        <dgm:presLayoutVars>
          <dgm:animLvl val="lvl"/>
          <dgm:resizeHandles val="exact"/>
        </dgm:presLayoutVars>
      </dgm:prSet>
      <dgm:spPr/>
      <dgm:t>
        <a:bodyPr/>
        <a:lstStyle/>
        <a:p>
          <a:endParaRPr lang="en-US"/>
        </a:p>
      </dgm:t>
    </dgm:pt>
    <dgm:pt modelId="{4ECACFBE-6C2F-4ECF-B307-544EA317ACA5}" type="pres">
      <dgm:prSet presAssocID="{E21CD5C3-0858-41DC-A8E5-C45C76746D87}" presName="parentText" presStyleLbl="node1" presStyleIdx="0" presStyleCnt="4">
        <dgm:presLayoutVars>
          <dgm:chMax val="0"/>
          <dgm:bulletEnabled val="1"/>
        </dgm:presLayoutVars>
      </dgm:prSet>
      <dgm:spPr/>
      <dgm:t>
        <a:bodyPr/>
        <a:lstStyle/>
        <a:p>
          <a:endParaRPr lang="en-US"/>
        </a:p>
      </dgm:t>
    </dgm:pt>
    <dgm:pt modelId="{493DA35A-3B81-4E0C-805B-BFA6BFA94BAD}" type="pres">
      <dgm:prSet presAssocID="{064CF110-EA05-4607-9A93-B07B1A0803E9}" presName="spacer" presStyleCnt="0"/>
      <dgm:spPr/>
    </dgm:pt>
    <dgm:pt modelId="{75E36501-D963-4EC7-9DE6-B6DDB537C4D0}" type="pres">
      <dgm:prSet presAssocID="{BE175D04-6A7B-4627-A168-D21351057CCB}" presName="parentText" presStyleLbl="node1" presStyleIdx="1" presStyleCnt="4">
        <dgm:presLayoutVars>
          <dgm:chMax val="0"/>
          <dgm:bulletEnabled val="1"/>
        </dgm:presLayoutVars>
      </dgm:prSet>
      <dgm:spPr/>
      <dgm:t>
        <a:bodyPr/>
        <a:lstStyle/>
        <a:p>
          <a:endParaRPr lang="en-US"/>
        </a:p>
      </dgm:t>
    </dgm:pt>
    <dgm:pt modelId="{D8FD672C-25F0-482E-A6F3-27A72AD8FBBA}" type="pres">
      <dgm:prSet presAssocID="{615F9D53-37DE-4258-A62F-65BA70FA8BE5}" presName="spacer" presStyleCnt="0"/>
      <dgm:spPr/>
    </dgm:pt>
    <dgm:pt modelId="{02774835-813B-4EA5-9D6F-7A2CA041F85F}" type="pres">
      <dgm:prSet presAssocID="{42DD7EAC-BDBB-4544-8B44-0048267CA045}" presName="parentText" presStyleLbl="node1" presStyleIdx="2" presStyleCnt="4">
        <dgm:presLayoutVars>
          <dgm:chMax val="0"/>
          <dgm:bulletEnabled val="1"/>
        </dgm:presLayoutVars>
      </dgm:prSet>
      <dgm:spPr/>
      <dgm:t>
        <a:bodyPr/>
        <a:lstStyle/>
        <a:p>
          <a:endParaRPr lang="en-US"/>
        </a:p>
      </dgm:t>
    </dgm:pt>
    <dgm:pt modelId="{6CE3AF70-6AD4-41F6-B6FC-D141F8DC31E4}" type="pres">
      <dgm:prSet presAssocID="{D8790BA6-73FC-4DAF-9643-9E0CC46E92DE}" presName="spacer" presStyleCnt="0"/>
      <dgm:spPr/>
    </dgm:pt>
    <dgm:pt modelId="{9822D6B7-F638-46F5-8834-5039A51D0F51}" type="pres">
      <dgm:prSet presAssocID="{7A83D2FC-824E-4D8D-AD64-2BD0CDCCA425}" presName="parentText" presStyleLbl="node1" presStyleIdx="3" presStyleCnt="4">
        <dgm:presLayoutVars>
          <dgm:chMax val="0"/>
          <dgm:bulletEnabled val="1"/>
        </dgm:presLayoutVars>
      </dgm:prSet>
      <dgm:spPr/>
      <dgm:t>
        <a:bodyPr/>
        <a:lstStyle/>
        <a:p>
          <a:endParaRPr lang="en-US"/>
        </a:p>
      </dgm:t>
    </dgm:pt>
  </dgm:ptLst>
  <dgm:cxnLst>
    <dgm:cxn modelId="{1D1CB681-1DF0-42DA-A100-8C3171B550D9}" type="presOf" srcId="{A6859F97-CCC9-47B7-9EBA-9A73A5802AE4}" destId="{C32C0BFA-C6CC-4F11-91E1-3D586310E49E}" srcOrd="0" destOrd="0" presId="urn:microsoft.com/office/officeart/2005/8/layout/vList2"/>
    <dgm:cxn modelId="{8AA9859A-16FD-4436-8694-7DB10C85C18A}" srcId="{A6859F97-CCC9-47B7-9EBA-9A73A5802AE4}" destId="{E21CD5C3-0858-41DC-A8E5-C45C76746D87}" srcOrd="0" destOrd="0" parTransId="{06EB998B-5197-49AE-81A7-A77BE3FF18FA}" sibTransId="{064CF110-EA05-4607-9A93-B07B1A0803E9}"/>
    <dgm:cxn modelId="{49F7AED3-455A-4000-8E18-2D1995DDCBB4}" type="presOf" srcId="{E21CD5C3-0858-41DC-A8E5-C45C76746D87}" destId="{4ECACFBE-6C2F-4ECF-B307-544EA317ACA5}" srcOrd="0" destOrd="0" presId="urn:microsoft.com/office/officeart/2005/8/layout/vList2"/>
    <dgm:cxn modelId="{80A6EED3-FD7D-48D2-BBB3-712258BF0BF6}" type="presOf" srcId="{42DD7EAC-BDBB-4544-8B44-0048267CA045}" destId="{02774835-813B-4EA5-9D6F-7A2CA041F85F}" srcOrd="0" destOrd="0" presId="urn:microsoft.com/office/officeart/2005/8/layout/vList2"/>
    <dgm:cxn modelId="{4C93B671-7AFB-49D4-AFDA-BA5F10415EF9}" type="presOf" srcId="{BE175D04-6A7B-4627-A168-D21351057CCB}" destId="{75E36501-D963-4EC7-9DE6-B6DDB537C4D0}" srcOrd="0" destOrd="0" presId="urn:microsoft.com/office/officeart/2005/8/layout/vList2"/>
    <dgm:cxn modelId="{DFFA2C1D-6CC7-490F-9009-7598501AEF38}" srcId="{A6859F97-CCC9-47B7-9EBA-9A73A5802AE4}" destId="{BE175D04-6A7B-4627-A168-D21351057CCB}" srcOrd="1" destOrd="0" parTransId="{9B7EE512-83E1-4744-9C61-A713100D2D86}" sibTransId="{615F9D53-37DE-4258-A62F-65BA70FA8BE5}"/>
    <dgm:cxn modelId="{3F9B74A8-8E3C-495F-842E-C40102F78DD0}" type="presOf" srcId="{7A83D2FC-824E-4D8D-AD64-2BD0CDCCA425}" destId="{9822D6B7-F638-46F5-8834-5039A51D0F51}" srcOrd="0" destOrd="0" presId="urn:microsoft.com/office/officeart/2005/8/layout/vList2"/>
    <dgm:cxn modelId="{E2179FC0-F94F-457C-B170-C7283420192C}" srcId="{A6859F97-CCC9-47B7-9EBA-9A73A5802AE4}" destId="{7A83D2FC-824E-4D8D-AD64-2BD0CDCCA425}" srcOrd="3" destOrd="0" parTransId="{FCAD0220-90B4-4C18-8081-E452EA8DA178}" sibTransId="{4AE22A1A-47DB-4369-8BAC-52158B548C23}"/>
    <dgm:cxn modelId="{D03A7CAA-CE44-4466-901B-2D307DBA1328}" srcId="{A6859F97-CCC9-47B7-9EBA-9A73A5802AE4}" destId="{42DD7EAC-BDBB-4544-8B44-0048267CA045}" srcOrd="2" destOrd="0" parTransId="{848D6238-A536-4451-B012-0D5BDE3A399F}" sibTransId="{D8790BA6-73FC-4DAF-9643-9E0CC46E92DE}"/>
    <dgm:cxn modelId="{2AB34AE0-936D-4613-964C-6690C8C25C4B}" type="presParOf" srcId="{C32C0BFA-C6CC-4F11-91E1-3D586310E49E}" destId="{4ECACFBE-6C2F-4ECF-B307-544EA317ACA5}" srcOrd="0" destOrd="0" presId="urn:microsoft.com/office/officeart/2005/8/layout/vList2"/>
    <dgm:cxn modelId="{35F98473-F566-41B2-953F-F4BA73F5527C}" type="presParOf" srcId="{C32C0BFA-C6CC-4F11-91E1-3D586310E49E}" destId="{493DA35A-3B81-4E0C-805B-BFA6BFA94BAD}" srcOrd="1" destOrd="0" presId="urn:microsoft.com/office/officeart/2005/8/layout/vList2"/>
    <dgm:cxn modelId="{FB0A0487-88F1-411B-9556-ECD52DDA87B1}" type="presParOf" srcId="{C32C0BFA-C6CC-4F11-91E1-3D586310E49E}" destId="{75E36501-D963-4EC7-9DE6-B6DDB537C4D0}" srcOrd="2" destOrd="0" presId="urn:microsoft.com/office/officeart/2005/8/layout/vList2"/>
    <dgm:cxn modelId="{CE2610BC-2A03-44B0-8038-93A0B2F26E98}" type="presParOf" srcId="{C32C0BFA-C6CC-4F11-91E1-3D586310E49E}" destId="{D8FD672C-25F0-482E-A6F3-27A72AD8FBBA}" srcOrd="3" destOrd="0" presId="urn:microsoft.com/office/officeart/2005/8/layout/vList2"/>
    <dgm:cxn modelId="{533F263A-9639-4E33-A90B-07A6C1166AF7}" type="presParOf" srcId="{C32C0BFA-C6CC-4F11-91E1-3D586310E49E}" destId="{02774835-813B-4EA5-9D6F-7A2CA041F85F}" srcOrd="4" destOrd="0" presId="urn:microsoft.com/office/officeart/2005/8/layout/vList2"/>
    <dgm:cxn modelId="{49BB942C-AA6F-45F5-9CF9-CB8CD84859EA}" type="presParOf" srcId="{C32C0BFA-C6CC-4F11-91E1-3D586310E49E}" destId="{6CE3AF70-6AD4-41F6-B6FC-D141F8DC31E4}" srcOrd="5" destOrd="0" presId="urn:microsoft.com/office/officeart/2005/8/layout/vList2"/>
    <dgm:cxn modelId="{8698AA90-5905-4977-9A25-8BE4824AE713}" type="presParOf" srcId="{C32C0BFA-C6CC-4F11-91E1-3D586310E49E}" destId="{9822D6B7-F638-46F5-8834-5039A51D0F5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79B6B6-69C8-44C9-B0E0-722884409F79}"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F984AAE4-1CDF-482C-8439-1CB155EF077F}">
      <dgm:prSet/>
      <dgm:spPr/>
      <dgm:t>
        <a:bodyPr/>
        <a:lstStyle/>
        <a:p>
          <a:pPr rtl="0"/>
          <a:r>
            <a:rPr lang="en-US" dirty="0"/>
            <a:t>Make it part of your daily routine.</a:t>
          </a:r>
        </a:p>
      </dgm:t>
    </dgm:pt>
    <dgm:pt modelId="{11C08233-B73A-4F1E-B20C-F10EC1ECEB12}" type="parTrans" cxnId="{452C61E2-C713-408C-B130-465AB7626C20}">
      <dgm:prSet/>
      <dgm:spPr/>
      <dgm:t>
        <a:bodyPr/>
        <a:lstStyle/>
        <a:p>
          <a:endParaRPr lang="en-US"/>
        </a:p>
      </dgm:t>
    </dgm:pt>
    <dgm:pt modelId="{C0FBED16-5F68-4334-A586-D663FA99C035}" type="sibTrans" cxnId="{452C61E2-C713-408C-B130-465AB7626C20}">
      <dgm:prSet/>
      <dgm:spPr/>
      <dgm:t>
        <a:bodyPr/>
        <a:lstStyle/>
        <a:p>
          <a:endParaRPr lang="en-US"/>
        </a:p>
      </dgm:t>
    </dgm:pt>
    <dgm:pt modelId="{212E9878-FB85-42E9-A7AD-44D92DED469E}">
      <dgm:prSet/>
      <dgm:spPr/>
      <dgm:t>
        <a:bodyPr/>
        <a:lstStyle/>
        <a:p>
          <a:pPr rtl="0"/>
          <a:r>
            <a:rPr lang="en-US" dirty="0"/>
            <a:t>Find a self-care buddy.</a:t>
          </a:r>
        </a:p>
      </dgm:t>
    </dgm:pt>
    <dgm:pt modelId="{EEDBB5D2-D618-4339-85A5-0F0CF3F61CD2}" type="parTrans" cxnId="{0FAD9F92-2ECF-41A2-AE3A-0A9D81259E63}">
      <dgm:prSet/>
      <dgm:spPr/>
      <dgm:t>
        <a:bodyPr/>
        <a:lstStyle/>
        <a:p>
          <a:endParaRPr lang="en-US"/>
        </a:p>
      </dgm:t>
    </dgm:pt>
    <dgm:pt modelId="{04609400-42BC-4897-AB87-C7BADD7AA6E1}" type="sibTrans" cxnId="{0FAD9F92-2ECF-41A2-AE3A-0A9D81259E63}">
      <dgm:prSet/>
      <dgm:spPr/>
      <dgm:t>
        <a:bodyPr/>
        <a:lstStyle/>
        <a:p>
          <a:endParaRPr lang="en-US"/>
        </a:p>
      </dgm:t>
    </dgm:pt>
    <dgm:pt modelId="{76F35DC7-A54B-4A25-BDE4-F97C741508BA}">
      <dgm:prSet/>
      <dgm:spPr/>
      <dgm:t>
        <a:bodyPr/>
        <a:lstStyle/>
        <a:p>
          <a:pPr rtl="0"/>
          <a:r>
            <a:rPr lang="en-US" dirty="0"/>
            <a:t>Advocate for self-care as part of your professional development.</a:t>
          </a:r>
        </a:p>
      </dgm:t>
    </dgm:pt>
    <dgm:pt modelId="{78112FB2-9084-44C7-B8BC-38A2062CB2D3}" type="parTrans" cxnId="{8C385C9C-CE38-417E-A8C0-339720DE0F6E}">
      <dgm:prSet/>
      <dgm:spPr/>
      <dgm:t>
        <a:bodyPr/>
        <a:lstStyle/>
        <a:p>
          <a:endParaRPr lang="en-US"/>
        </a:p>
      </dgm:t>
    </dgm:pt>
    <dgm:pt modelId="{66F10044-4A12-4BA6-9858-592039510842}" type="sibTrans" cxnId="{8C385C9C-CE38-417E-A8C0-339720DE0F6E}">
      <dgm:prSet/>
      <dgm:spPr/>
      <dgm:t>
        <a:bodyPr/>
        <a:lstStyle/>
        <a:p>
          <a:endParaRPr lang="en-US"/>
        </a:p>
      </dgm:t>
    </dgm:pt>
    <dgm:pt modelId="{46D06D48-574C-438C-A6A2-246D5E3C698B}">
      <dgm:prSet/>
      <dgm:spPr/>
      <dgm:t>
        <a:bodyPr/>
        <a:lstStyle/>
        <a:p>
          <a:pPr rtl="0"/>
          <a:r>
            <a:rPr lang="en-US" dirty="0"/>
            <a:t>Encourage sharing of self-care ideas.</a:t>
          </a:r>
        </a:p>
      </dgm:t>
    </dgm:pt>
    <dgm:pt modelId="{1725493C-BEC1-46D5-B677-BF0C74A59FC2}" type="parTrans" cxnId="{CB855E7D-E177-4252-A98A-EEEB4138E662}">
      <dgm:prSet/>
      <dgm:spPr/>
      <dgm:t>
        <a:bodyPr/>
        <a:lstStyle/>
        <a:p>
          <a:endParaRPr lang="en-US"/>
        </a:p>
      </dgm:t>
    </dgm:pt>
    <dgm:pt modelId="{7EA3CEA1-811C-4A71-9218-65F8238D29BA}" type="sibTrans" cxnId="{CB855E7D-E177-4252-A98A-EEEB4138E662}">
      <dgm:prSet/>
      <dgm:spPr/>
      <dgm:t>
        <a:bodyPr/>
        <a:lstStyle/>
        <a:p>
          <a:endParaRPr lang="en-US"/>
        </a:p>
      </dgm:t>
    </dgm:pt>
    <dgm:pt modelId="{8363B8FC-DB44-42C7-BC45-63D62D35BC3D}">
      <dgm:prSet/>
      <dgm:spPr/>
      <dgm:t>
        <a:bodyPr/>
        <a:lstStyle/>
        <a:p>
          <a:pPr rtl="0"/>
          <a:r>
            <a:rPr lang="en-US" dirty="0"/>
            <a:t>Continue to monitor your compassion fatigue/Take the ProQOL.</a:t>
          </a:r>
        </a:p>
      </dgm:t>
    </dgm:pt>
    <dgm:pt modelId="{D473D744-6B65-42B4-9236-DAA1AE3C1CC4}" type="parTrans" cxnId="{389F0FCE-10B5-47F7-A8B7-D3CA2C867941}">
      <dgm:prSet/>
      <dgm:spPr/>
      <dgm:t>
        <a:bodyPr/>
        <a:lstStyle/>
        <a:p>
          <a:endParaRPr lang="en-US"/>
        </a:p>
      </dgm:t>
    </dgm:pt>
    <dgm:pt modelId="{4C6BC92A-584E-4069-88A7-473473452F84}" type="sibTrans" cxnId="{389F0FCE-10B5-47F7-A8B7-D3CA2C867941}">
      <dgm:prSet/>
      <dgm:spPr/>
      <dgm:t>
        <a:bodyPr/>
        <a:lstStyle/>
        <a:p>
          <a:endParaRPr lang="en-US"/>
        </a:p>
      </dgm:t>
    </dgm:pt>
    <dgm:pt modelId="{2DD12289-5009-4A2D-9F10-9F7E3CC1B0C8}">
      <dgm:prSet/>
      <dgm:spPr/>
      <dgm:t>
        <a:bodyPr/>
        <a:lstStyle/>
        <a:p>
          <a:pPr rtl="0"/>
          <a:r>
            <a:rPr lang="en-US" dirty="0"/>
            <a:t>Recognize commitment to self-care actions.</a:t>
          </a:r>
        </a:p>
      </dgm:t>
    </dgm:pt>
    <dgm:pt modelId="{C9F21770-0640-4112-86AD-4BAA2354CEF9}" type="parTrans" cxnId="{0C5A487B-5C1B-4832-9FCA-61E3DA855841}">
      <dgm:prSet/>
      <dgm:spPr/>
      <dgm:t>
        <a:bodyPr/>
        <a:lstStyle/>
        <a:p>
          <a:endParaRPr lang="en-US"/>
        </a:p>
      </dgm:t>
    </dgm:pt>
    <dgm:pt modelId="{9A91C72E-8AD9-428E-BB1B-0F6B218AC322}" type="sibTrans" cxnId="{0C5A487B-5C1B-4832-9FCA-61E3DA855841}">
      <dgm:prSet/>
      <dgm:spPr/>
      <dgm:t>
        <a:bodyPr/>
        <a:lstStyle/>
        <a:p>
          <a:endParaRPr lang="en-US"/>
        </a:p>
      </dgm:t>
    </dgm:pt>
    <dgm:pt modelId="{7B19916E-5E19-4169-AC52-A6F426FFF10C}" type="pres">
      <dgm:prSet presAssocID="{2B79B6B6-69C8-44C9-B0E0-722884409F79}" presName="linear" presStyleCnt="0">
        <dgm:presLayoutVars>
          <dgm:animLvl val="lvl"/>
          <dgm:resizeHandles val="exact"/>
        </dgm:presLayoutVars>
      </dgm:prSet>
      <dgm:spPr/>
      <dgm:t>
        <a:bodyPr/>
        <a:lstStyle/>
        <a:p>
          <a:endParaRPr lang="en-US"/>
        </a:p>
      </dgm:t>
    </dgm:pt>
    <dgm:pt modelId="{4BA3E986-10CA-46A9-949D-A17728D75CDC}" type="pres">
      <dgm:prSet presAssocID="{F984AAE4-1CDF-482C-8439-1CB155EF077F}" presName="parentText" presStyleLbl="node1" presStyleIdx="0" presStyleCnt="6">
        <dgm:presLayoutVars>
          <dgm:chMax val="0"/>
          <dgm:bulletEnabled val="1"/>
        </dgm:presLayoutVars>
      </dgm:prSet>
      <dgm:spPr/>
      <dgm:t>
        <a:bodyPr/>
        <a:lstStyle/>
        <a:p>
          <a:endParaRPr lang="en-US"/>
        </a:p>
      </dgm:t>
    </dgm:pt>
    <dgm:pt modelId="{A9CEC76C-D1CE-4191-A639-C687DB20C664}" type="pres">
      <dgm:prSet presAssocID="{C0FBED16-5F68-4334-A586-D663FA99C035}" presName="spacer" presStyleCnt="0"/>
      <dgm:spPr/>
    </dgm:pt>
    <dgm:pt modelId="{1A3FCEEF-8515-4F52-BF74-E2D3F6485172}" type="pres">
      <dgm:prSet presAssocID="{212E9878-FB85-42E9-A7AD-44D92DED469E}" presName="parentText" presStyleLbl="node1" presStyleIdx="1" presStyleCnt="6">
        <dgm:presLayoutVars>
          <dgm:chMax val="0"/>
          <dgm:bulletEnabled val="1"/>
        </dgm:presLayoutVars>
      </dgm:prSet>
      <dgm:spPr/>
      <dgm:t>
        <a:bodyPr/>
        <a:lstStyle/>
        <a:p>
          <a:endParaRPr lang="en-US"/>
        </a:p>
      </dgm:t>
    </dgm:pt>
    <dgm:pt modelId="{A73CFA33-CC85-46A3-982F-55D33A7559DF}" type="pres">
      <dgm:prSet presAssocID="{04609400-42BC-4897-AB87-C7BADD7AA6E1}" presName="spacer" presStyleCnt="0"/>
      <dgm:spPr/>
    </dgm:pt>
    <dgm:pt modelId="{8D2E6C0E-D25C-4E28-B52D-33367C953920}" type="pres">
      <dgm:prSet presAssocID="{76F35DC7-A54B-4A25-BDE4-F97C741508BA}" presName="parentText" presStyleLbl="node1" presStyleIdx="2" presStyleCnt="6">
        <dgm:presLayoutVars>
          <dgm:chMax val="0"/>
          <dgm:bulletEnabled val="1"/>
        </dgm:presLayoutVars>
      </dgm:prSet>
      <dgm:spPr/>
      <dgm:t>
        <a:bodyPr/>
        <a:lstStyle/>
        <a:p>
          <a:endParaRPr lang="en-US"/>
        </a:p>
      </dgm:t>
    </dgm:pt>
    <dgm:pt modelId="{8BF65688-C32A-4144-931A-958E8C2956EB}" type="pres">
      <dgm:prSet presAssocID="{66F10044-4A12-4BA6-9858-592039510842}" presName="spacer" presStyleCnt="0"/>
      <dgm:spPr/>
    </dgm:pt>
    <dgm:pt modelId="{39645285-5D62-462C-8905-862E299DA3ED}" type="pres">
      <dgm:prSet presAssocID="{46D06D48-574C-438C-A6A2-246D5E3C698B}" presName="parentText" presStyleLbl="node1" presStyleIdx="3" presStyleCnt="6">
        <dgm:presLayoutVars>
          <dgm:chMax val="0"/>
          <dgm:bulletEnabled val="1"/>
        </dgm:presLayoutVars>
      </dgm:prSet>
      <dgm:spPr/>
      <dgm:t>
        <a:bodyPr/>
        <a:lstStyle/>
        <a:p>
          <a:endParaRPr lang="en-US"/>
        </a:p>
      </dgm:t>
    </dgm:pt>
    <dgm:pt modelId="{88644027-9C2A-4021-B511-46779655C929}" type="pres">
      <dgm:prSet presAssocID="{7EA3CEA1-811C-4A71-9218-65F8238D29BA}" presName="spacer" presStyleCnt="0"/>
      <dgm:spPr/>
    </dgm:pt>
    <dgm:pt modelId="{158426EC-E623-4687-87CC-EC3604996C9B}" type="pres">
      <dgm:prSet presAssocID="{8363B8FC-DB44-42C7-BC45-63D62D35BC3D}" presName="parentText" presStyleLbl="node1" presStyleIdx="4" presStyleCnt="6">
        <dgm:presLayoutVars>
          <dgm:chMax val="0"/>
          <dgm:bulletEnabled val="1"/>
        </dgm:presLayoutVars>
      </dgm:prSet>
      <dgm:spPr/>
      <dgm:t>
        <a:bodyPr/>
        <a:lstStyle/>
        <a:p>
          <a:endParaRPr lang="en-US"/>
        </a:p>
      </dgm:t>
    </dgm:pt>
    <dgm:pt modelId="{57C21FDB-1C2B-4D9C-95AD-A50EDCB789C1}" type="pres">
      <dgm:prSet presAssocID="{4C6BC92A-584E-4069-88A7-473473452F84}" presName="spacer" presStyleCnt="0"/>
      <dgm:spPr/>
    </dgm:pt>
    <dgm:pt modelId="{864A8B2F-079A-41B5-834E-97389DE3B56F}" type="pres">
      <dgm:prSet presAssocID="{2DD12289-5009-4A2D-9F10-9F7E3CC1B0C8}" presName="parentText" presStyleLbl="node1" presStyleIdx="5" presStyleCnt="6">
        <dgm:presLayoutVars>
          <dgm:chMax val="0"/>
          <dgm:bulletEnabled val="1"/>
        </dgm:presLayoutVars>
      </dgm:prSet>
      <dgm:spPr/>
      <dgm:t>
        <a:bodyPr/>
        <a:lstStyle/>
        <a:p>
          <a:endParaRPr lang="en-US"/>
        </a:p>
      </dgm:t>
    </dgm:pt>
  </dgm:ptLst>
  <dgm:cxnLst>
    <dgm:cxn modelId="{452C61E2-C713-408C-B130-465AB7626C20}" srcId="{2B79B6B6-69C8-44C9-B0E0-722884409F79}" destId="{F984AAE4-1CDF-482C-8439-1CB155EF077F}" srcOrd="0" destOrd="0" parTransId="{11C08233-B73A-4F1E-B20C-F10EC1ECEB12}" sibTransId="{C0FBED16-5F68-4334-A586-D663FA99C035}"/>
    <dgm:cxn modelId="{96E0D6DE-8944-41F8-A113-6A307A94EF6D}" type="presOf" srcId="{46D06D48-574C-438C-A6A2-246D5E3C698B}" destId="{39645285-5D62-462C-8905-862E299DA3ED}" srcOrd="0" destOrd="0" presId="urn:microsoft.com/office/officeart/2005/8/layout/vList2"/>
    <dgm:cxn modelId="{CB855E7D-E177-4252-A98A-EEEB4138E662}" srcId="{2B79B6B6-69C8-44C9-B0E0-722884409F79}" destId="{46D06D48-574C-438C-A6A2-246D5E3C698B}" srcOrd="3" destOrd="0" parTransId="{1725493C-BEC1-46D5-B677-BF0C74A59FC2}" sibTransId="{7EA3CEA1-811C-4A71-9218-65F8238D29BA}"/>
    <dgm:cxn modelId="{C73FE988-3272-41F9-B089-C41E116B635B}" type="presOf" srcId="{76F35DC7-A54B-4A25-BDE4-F97C741508BA}" destId="{8D2E6C0E-D25C-4E28-B52D-33367C953920}" srcOrd="0" destOrd="0" presId="urn:microsoft.com/office/officeart/2005/8/layout/vList2"/>
    <dgm:cxn modelId="{5AE0D98A-B352-497C-9439-B7ED17833A32}" type="presOf" srcId="{212E9878-FB85-42E9-A7AD-44D92DED469E}" destId="{1A3FCEEF-8515-4F52-BF74-E2D3F6485172}" srcOrd="0" destOrd="0" presId="urn:microsoft.com/office/officeart/2005/8/layout/vList2"/>
    <dgm:cxn modelId="{3CBABEAA-A8CD-42EB-B6B9-670184CF4C9C}" type="presOf" srcId="{F984AAE4-1CDF-482C-8439-1CB155EF077F}" destId="{4BA3E986-10CA-46A9-949D-A17728D75CDC}" srcOrd="0" destOrd="0" presId="urn:microsoft.com/office/officeart/2005/8/layout/vList2"/>
    <dgm:cxn modelId="{0FAD9F92-2ECF-41A2-AE3A-0A9D81259E63}" srcId="{2B79B6B6-69C8-44C9-B0E0-722884409F79}" destId="{212E9878-FB85-42E9-A7AD-44D92DED469E}" srcOrd="1" destOrd="0" parTransId="{EEDBB5D2-D618-4339-85A5-0F0CF3F61CD2}" sibTransId="{04609400-42BC-4897-AB87-C7BADD7AA6E1}"/>
    <dgm:cxn modelId="{E9CEA2DF-607F-4C95-B96D-9048D1949710}" type="presOf" srcId="{2B79B6B6-69C8-44C9-B0E0-722884409F79}" destId="{7B19916E-5E19-4169-AC52-A6F426FFF10C}" srcOrd="0" destOrd="0" presId="urn:microsoft.com/office/officeart/2005/8/layout/vList2"/>
    <dgm:cxn modelId="{389F0FCE-10B5-47F7-A8B7-D3CA2C867941}" srcId="{2B79B6B6-69C8-44C9-B0E0-722884409F79}" destId="{8363B8FC-DB44-42C7-BC45-63D62D35BC3D}" srcOrd="4" destOrd="0" parTransId="{D473D744-6B65-42B4-9236-DAA1AE3C1CC4}" sibTransId="{4C6BC92A-584E-4069-88A7-473473452F84}"/>
    <dgm:cxn modelId="{8C385C9C-CE38-417E-A8C0-339720DE0F6E}" srcId="{2B79B6B6-69C8-44C9-B0E0-722884409F79}" destId="{76F35DC7-A54B-4A25-BDE4-F97C741508BA}" srcOrd="2" destOrd="0" parTransId="{78112FB2-9084-44C7-B8BC-38A2062CB2D3}" sibTransId="{66F10044-4A12-4BA6-9858-592039510842}"/>
    <dgm:cxn modelId="{0C5A487B-5C1B-4832-9FCA-61E3DA855841}" srcId="{2B79B6B6-69C8-44C9-B0E0-722884409F79}" destId="{2DD12289-5009-4A2D-9F10-9F7E3CC1B0C8}" srcOrd="5" destOrd="0" parTransId="{C9F21770-0640-4112-86AD-4BAA2354CEF9}" sibTransId="{9A91C72E-8AD9-428E-BB1B-0F6B218AC322}"/>
    <dgm:cxn modelId="{AFA17EE0-9023-44AD-BBE0-D563CAA65B6E}" type="presOf" srcId="{2DD12289-5009-4A2D-9F10-9F7E3CC1B0C8}" destId="{864A8B2F-079A-41B5-834E-97389DE3B56F}" srcOrd="0" destOrd="0" presId="urn:microsoft.com/office/officeart/2005/8/layout/vList2"/>
    <dgm:cxn modelId="{5AEFF4F3-FF46-4547-A479-BC8ECDD89575}" type="presOf" srcId="{8363B8FC-DB44-42C7-BC45-63D62D35BC3D}" destId="{158426EC-E623-4687-87CC-EC3604996C9B}" srcOrd="0" destOrd="0" presId="urn:microsoft.com/office/officeart/2005/8/layout/vList2"/>
    <dgm:cxn modelId="{FB91C90E-480D-4F47-A157-B0CD3F2642A5}" type="presParOf" srcId="{7B19916E-5E19-4169-AC52-A6F426FFF10C}" destId="{4BA3E986-10CA-46A9-949D-A17728D75CDC}" srcOrd="0" destOrd="0" presId="urn:microsoft.com/office/officeart/2005/8/layout/vList2"/>
    <dgm:cxn modelId="{3D824DA6-7136-485F-BE00-B8F7E7C94707}" type="presParOf" srcId="{7B19916E-5E19-4169-AC52-A6F426FFF10C}" destId="{A9CEC76C-D1CE-4191-A639-C687DB20C664}" srcOrd="1" destOrd="0" presId="urn:microsoft.com/office/officeart/2005/8/layout/vList2"/>
    <dgm:cxn modelId="{E02F1CD4-CCC1-45A9-A060-4EB4E6E0AD9B}" type="presParOf" srcId="{7B19916E-5E19-4169-AC52-A6F426FFF10C}" destId="{1A3FCEEF-8515-4F52-BF74-E2D3F6485172}" srcOrd="2" destOrd="0" presId="urn:microsoft.com/office/officeart/2005/8/layout/vList2"/>
    <dgm:cxn modelId="{6982AF8E-8ED9-4F31-9B21-43959BA620B9}" type="presParOf" srcId="{7B19916E-5E19-4169-AC52-A6F426FFF10C}" destId="{A73CFA33-CC85-46A3-982F-55D33A7559DF}" srcOrd="3" destOrd="0" presId="urn:microsoft.com/office/officeart/2005/8/layout/vList2"/>
    <dgm:cxn modelId="{B80B972E-C28F-40CB-AD40-F05B41F0E2D9}" type="presParOf" srcId="{7B19916E-5E19-4169-AC52-A6F426FFF10C}" destId="{8D2E6C0E-D25C-4E28-B52D-33367C953920}" srcOrd="4" destOrd="0" presId="urn:microsoft.com/office/officeart/2005/8/layout/vList2"/>
    <dgm:cxn modelId="{F5836DA2-E828-4FF4-8E8F-BC49D852F2C3}" type="presParOf" srcId="{7B19916E-5E19-4169-AC52-A6F426FFF10C}" destId="{8BF65688-C32A-4144-931A-958E8C2956EB}" srcOrd="5" destOrd="0" presId="urn:microsoft.com/office/officeart/2005/8/layout/vList2"/>
    <dgm:cxn modelId="{C6483BEF-3A30-453E-B096-3A642B5308B4}" type="presParOf" srcId="{7B19916E-5E19-4169-AC52-A6F426FFF10C}" destId="{39645285-5D62-462C-8905-862E299DA3ED}" srcOrd="6" destOrd="0" presId="urn:microsoft.com/office/officeart/2005/8/layout/vList2"/>
    <dgm:cxn modelId="{DA2AE617-BB38-41A9-A588-67E300ADCE35}" type="presParOf" srcId="{7B19916E-5E19-4169-AC52-A6F426FFF10C}" destId="{88644027-9C2A-4021-B511-46779655C929}" srcOrd="7" destOrd="0" presId="urn:microsoft.com/office/officeart/2005/8/layout/vList2"/>
    <dgm:cxn modelId="{9836C944-4876-4173-99CB-861E09416A5A}" type="presParOf" srcId="{7B19916E-5E19-4169-AC52-A6F426FFF10C}" destId="{158426EC-E623-4687-87CC-EC3604996C9B}" srcOrd="8" destOrd="0" presId="urn:microsoft.com/office/officeart/2005/8/layout/vList2"/>
    <dgm:cxn modelId="{C2588312-ECDE-4836-AEFA-1A36F724EC9B}" type="presParOf" srcId="{7B19916E-5E19-4169-AC52-A6F426FFF10C}" destId="{57C21FDB-1C2B-4D9C-95AD-A50EDCB789C1}" srcOrd="9" destOrd="0" presId="urn:microsoft.com/office/officeart/2005/8/layout/vList2"/>
    <dgm:cxn modelId="{2406D4F3-F3A5-43AD-85F5-68812F388D90}" type="presParOf" srcId="{7B19916E-5E19-4169-AC52-A6F426FFF10C}" destId="{864A8B2F-079A-41B5-834E-97389DE3B56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15200A-01D7-425C-966F-F05955D04C1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BA36DA19-4056-44CB-98D2-8BAF4152189C}">
      <dgm:prSet custT="1"/>
      <dgm:spPr/>
      <dgm:t>
        <a:bodyPr/>
        <a:lstStyle/>
        <a:p>
          <a:pPr rtl="0"/>
          <a:r>
            <a:rPr lang="en-US" sz="2600" dirty="0"/>
            <a:t>Identified signs and symptoms of compassion fatigue, both professionally and personally.</a:t>
          </a:r>
        </a:p>
      </dgm:t>
    </dgm:pt>
    <dgm:pt modelId="{D792F412-5165-4962-AF79-B253BE254271}" type="parTrans" cxnId="{C9D53ECF-6303-459C-BF98-DAB1E2871332}">
      <dgm:prSet/>
      <dgm:spPr/>
      <dgm:t>
        <a:bodyPr/>
        <a:lstStyle/>
        <a:p>
          <a:endParaRPr lang="en-US" sz="2600"/>
        </a:p>
      </dgm:t>
    </dgm:pt>
    <dgm:pt modelId="{C7E1E889-05CC-4979-B641-A8ED4C82D407}" type="sibTrans" cxnId="{C9D53ECF-6303-459C-BF98-DAB1E2871332}">
      <dgm:prSet/>
      <dgm:spPr/>
      <dgm:t>
        <a:bodyPr/>
        <a:lstStyle/>
        <a:p>
          <a:endParaRPr lang="en-US" sz="2600"/>
        </a:p>
      </dgm:t>
    </dgm:pt>
    <dgm:pt modelId="{D314EC37-BEE7-4848-BDFE-513E30AA00E4}">
      <dgm:prSet custT="1"/>
      <dgm:spPr/>
      <dgm:t>
        <a:bodyPr/>
        <a:lstStyle/>
        <a:p>
          <a:pPr rtl="0"/>
          <a:r>
            <a:rPr lang="en-US" sz="2600" dirty="0"/>
            <a:t>Created a professional self-care plan to support and improve effectiveness of current and future work with students impacted by stress, loss, and trauma.</a:t>
          </a:r>
        </a:p>
      </dgm:t>
    </dgm:pt>
    <dgm:pt modelId="{4AC84D16-2677-40A5-B7DE-17E2255420EB}" type="parTrans" cxnId="{D1ECAA41-3C6B-49F0-B68A-0AAEEDA481F6}">
      <dgm:prSet/>
      <dgm:spPr/>
      <dgm:t>
        <a:bodyPr/>
        <a:lstStyle/>
        <a:p>
          <a:endParaRPr lang="en-US"/>
        </a:p>
      </dgm:t>
    </dgm:pt>
    <dgm:pt modelId="{AF74BCF9-7251-49ED-9F46-6C4179C8259E}" type="sibTrans" cxnId="{D1ECAA41-3C6B-49F0-B68A-0AAEEDA481F6}">
      <dgm:prSet/>
      <dgm:spPr/>
      <dgm:t>
        <a:bodyPr/>
        <a:lstStyle/>
        <a:p>
          <a:endParaRPr lang="en-US"/>
        </a:p>
      </dgm:t>
    </dgm:pt>
    <dgm:pt modelId="{CC7DE6E9-C367-4CE5-AB25-93F9AFE37FE7}">
      <dgm:prSet custT="1"/>
      <dgm:spPr/>
      <dgm:t>
        <a:bodyPr/>
        <a:lstStyle/>
        <a:p>
          <a:pPr rtl="0"/>
          <a:r>
            <a:rPr lang="en-US" sz="2600" dirty="0"/>
            <a:t>Discussed concepts of resilience, including caregiver resilience. </a:t>
          </a:r>
        </a:p>
      </dgm:t>
    </dgm:pt>
    <dgm:pt modelId="{7AF71232-FD72-40D6-977B-06714F974351}" type="parTrans" cxnId="{D5FDB298-782D-4F10-B2C9-577D6FC37CBD}">
      <dgm:prSet/>
      <dgm:spPr/>
      <dgm:t>
        <a:bodyPr/>
        <a:lstStyle/>
        <a:p>
          <a:endParaRPr lang="en-US"/>
        </a:p>
      </dgm:t>
    </dgm:pt>
    <dgm:pt modelId="{52CB7362-60DD-4BB8-9BB2-31D51DE39125}" type="sibTrans" cxnId="{D5FDB298-782D-4F10-B2C9-577D6FC37CBD}">
      <dgm:prSet/>
      <dgm:spPr/>
      <dgm:t>
        <a:bodyPr/>
        <a:lstStyle/>
        <a:p>
          <a:endParaRPr lang="en-US"/>
        </a:p>
      </dgm:t>
    </dgm:pt>
    <dgm:pt modelId="{2C04F9E8-8204-4C19-9A60-D77C9B02D3E6}" type="pres">
      <dgm:prSet presAssocID="{F915200A-01D7-425C-966F-F05955D04C15}" presName="linear" presStyleCnt="0">
        <dgm:presLayoutVars>
          <dgm:animLvl val="lvl"/>
          <dgm:resizeHandles val="exact"/>
        </dgm:presLayoutVars>
      </dgm:prSet>
      <dgm:spPr/>
      <dgm:t>
        <a:bodyPr/>
        <a:lstStyle/>
        <a:p>
          <a:endParaRPr lang="en-US"/>
        </a:p>
      </dgm:t>
    </dgm:pt>
    <dgm:pt modelId="{E7701E55-325F-464F-AEE0-30D967B92083}" type="pres">
      <dgm:prSet presAssocID="{CC7DE6E9-C367-4CE5-AB25-93F9AFE37FE7}" presName="parentText" presStyleLbl="node1" presStyleIdx="0" presStyleCnt="3">
        <dgm:presLayoutVars>
          <dgm:chMax val="0"/>
          <dgm:bulletEnabled val="1"/>
        </dgm:presLayoutVars>
      </dgm:prSet>
      <dgm:spPr/>
      <dgm:t>
        <a:bodyPr/>
        <a:lstStyle/>
        <a:p>
          <a:endParaRPr lang="en-US"/>
        </a:p>
      </dgm:t>
    </dgm:pt>
    <dgm:pt modelId="{2158BB13-893F-4658-9C0E-CA3E25DCC9B9}" type="pres">
      <dgm:prSet presAssocID="{52CB7362-60DD-4BB8-9BB2-31D51DE39125}" presName="spacer" presStyleCnt="0"/>
      <dgm:spPr/>
    </dgm:pt>
    <dgm:pt modelId="{786A35FD-6A98-425C-878F-589E88983888}" type="pres">
      <dgm:prSet presAssocID="{BA36DA19-4056-44CB-98D2-8BAF4152189C}" presName="parentText" presStyleLbl="node1" presStyleIdx="1" presStyleCnt="3">
        <dgm:presLayoutVars>
          <dgm:chMax val="0"/>
          <dgm:bulletEnabled val="1"/>
        </dgm:presLayoutVars>
      </dgm:prSet>
      <dgm:spPr/>
      <dgm:t>
        <a:bodyPr/>
        <a:lstStyle/>
        <a:p>
          <a:endParaRPr lang="en-US"/>
        </a:p>
      </dgm:t>
    </dgm:pt>
    <dgm:pt modelId="{FC2F5DB8-E23E-42C3-8144-CC00B7DA95EC}" type="pres">
      <dgm:prSet presAssocID="{C7E1E889-05CC-4979-B641-A8ED4C82D407}" presName="spacer" presStyleCnt="0"/>
      <dgm:spPr/>
    </dgm:pt>
    <dgm:pt modelId="{DAA3E6B2-A441-4022-825D-F902259FBAD9}" type="pres">
      <dgm:prSet presAssocID="{D314EC37-BEE7-4848-BDFE-513E30AA00E4}" presName="parentText" presStyleLbl="node1" presStyleIdx="2" presStyleCnt="3">
        <dgm:presLayoutVars>
          <dgm:chMax val="0"/>
          <dgm:bulletEnabled val="1"/>
        </dgm:presLayoutVars>
      </dgm:prSet>
      <dgm:spPr/>
      <dgm:t>
        <a:bodyPr/>
        <a:lstStyle/>
        <a:p>
          <a:endParaRPr lang="en-US"/>
        </a:p>
      </dgm:t>
    </dgm:pt>
  </dgm:ptLst>
  <dgm:cxnLst>
    <dgm:cxn modelId="{2ED9FE91-169F-4CFF-BFD4-E50AC5EA28E9}" type="presOf" srcId="{F915200A-01D7-425C-966F-F05955D04C15}" destId="{2C04F9E8-8204-4C19-9A60-D77C9B02D3E6}" srcOrd="0" destOrd="0" presId="urn:microsoft.com/office/officeart/2005/8/layout/vList2"/>
    <dgm:cxn modelId="{8DB52A00-03F6-4777-9373-FDD4D5A9FA6B}" type="presOf" srcId="{D314EC37-BEE7-4848-BDFE-513E30AA00E4}" destId="{DAA3E6B2-A441-4022-825D-F902259FBAD9}" srcOrd="0" destOrd="0" presId="urn:microsoft.com/office/officeart/2005/8/layout/vList2"/>
    <dgm:cxn modelId="{D1ECAA41-3C6B-49F0-B68A-0AAEEDA481F6}" srcId="{F915200A-01D7-425C-966F-F05955D04C15}" destId="{D314EC37-BEE7-4848-BDFE-513E30AA00E4}" srcOrd="2" destOrd="0" parTransId="{4AC84D16-2677-40A5-B7DE-17E2255420EB}" sibTransId="{AF74BCF9-7251-49ED-9F46-6C4179C8259E}"/>
    <dgm:cxn modelId="{D5FDB298-782D-4F10-B2C9-577D6FC37CBD}" srcId="{F915200A-01D7-425C-966F-F05955D04C15}" destId="{CC7DE6E9-C367-4CE5-AB25-93F9AFE37FE7}" srcOrd="0" destOrd="0" parTransId="{7AF71232-FD72-40D6-977B-06714F974351}" sibTransId="{52CB7362-60DD-4BB8-9BB2-31D51DE39125}"/>
    <dgm:cxn modelId="{D2F7EF3E-B18B-45E6-93E0-7B2926FAA654}" type="presOf" srcId="{CC7DE6E9-C367-4CE5-AB25-93F9AFE37FE7}" destId="{E7701E55-325F-464F-AEE0-30D967B92083}" srcOrd="0" destOrd="0" presId="urn:microsoft.com/office/officeart/2005/8/layout/vList2"/>
    <dgm:cxn modelId="{C9D53ECF-6303-459C-BF98-DAB1E2871332}" srcId="{F915200A-01D7-425C-966F-F05955D04C15}" destId="{BA36DA19-4056-44CB-98D2-8BAF4152189C}" srcOrd="1" destOrd="0" parTransId="{D792F412-5165-4962-AF79-B253BE254271}" sibTransId="{C7E1E889-05CC-4979-B641-A8ED4C82D407}"/>
    <dgm:cxn modelId="{74C775D7-5DE6-410F-9128-E5E75B73F0B8}" type="presOf" srcId="{BA36DA19-4056-44CB-98D2-8BAF4152189C}" destId="{786A35FD-6A98-425C-878F-589E88983888}" srcOrd="0" destOrd="0" presId="urn:microsoft.com/office/officeart/2005/8/layout/vList2"/>
    <dgm:cxn modelId="{5766D5B8-C6EF-4E3B-8B5F-DFE95260A1A6}" type="presParOf" srcId="{2C04F9E8-8204-4C19-9A60-D77C9B02D3E6}" destId="{E7701E55-325F-464F-AEE0-30D967B92083}" srcOrd="0" destOrd="0" presId="urn:microsoft.com/office/officeart/2005/8/layout/vList2"/>
    <dgm:cxn modelId="{B54F30F4-FCC4-4A41-80CC-A50365B711E0}" type="presParOf" srcId="{2C04F9E8-8204-4C19-9A60-D77C9B02D3E6}" destId="{2158BB13-893F-4658-9C0E-CA3E25DCC9B9}" srcOrd="1" destOrd="0" presId="urn:microsoft.com/office/officeart/2005/8/layout/vList2"/>
    <dgm:cxn modelId="{8C8B4C3E-4486-4355-BA4A-AABD34441FB7}" type="presParOf" srcId="{2C04F9E8-8204-4C19-9A60-D77C9B02D3E6}" destId="{786A35FD-6A98-425C-878F-589E88983888}" srcOrd="2" destOrd="0" presId="urn:microsoft.com/office/officeart/2005/8/layout/vList2"/>
    <dgm:cxn modelId="{87D5A3E5-EC74-43F7-B6EC-EE307061E2E4}" type="presParOf" srcId="{2C04F9E8-8204-4C19-9A60-D77C9B02D3E6}" destId="{FC2F5DB8-E23E-42C3-8144-CC00B7DA95EC}" srcOrd="3" destOrd="0" presId="urn:microsoft.com/office/officeart/2005/8/layout/vList2"/>
    <dgm:cxn modelId="{D8B5A3F6-9A09-453E-867E-6E686F37EDE6}" type="presParOf" srcId="{2C04F9E8-8204-4C19-9A60-D77C9B02D3E6}" destId="{DAA3E6B2-A441-4022-825D-F902259FBAD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0C2295E-7ED8-4763-9279-48CC9B33F92E}" type="doc">
      <dgm:prSet loTypeId="urn:microsoft.com/office/officeart/2005/8/layout/process4" loCatId="list" qsTypeId="urn:microsoft.com/office/officeart/2005/8/quickstyle/simple3" qsCatId="simple" csTypeId="urn:microsoft.com/office/officeart/2005/8/colors/colorful3" csCatId="colorful" phldr="1"/>
      <dgm:spPr/>
      <dgm:t>
        <a:bodyPr/>
        <a:lstStyle/>
        <a:p>
          <a:endParaRPr lang="en-US"/>
        </a:p>
      </dgm:t>
    </dgm:pt>
    <dgm:pt modelId="{9EC2FB01-D450-4D33-A2FD-77FA57029ACE}">
      <dgm:prSet phldrT="[Text]"/>
      <dgm:spPr>
        <a:ln>
          <a:solidFill>
            <a:schemeClr val="tx1"/>
          </a:solidFill>
        </a:ln>
      </dgm:spPr>
      <dgm:t>
        <a:bodyPr/>
        <a:lstStyle/>
        <a:p>
          <a:r>
            <a:rPr lang="en-US" b="1" dirty="0"/>
            <a:t>What are three things I learned from this presentation?</a:t>
          </a:r>
        </a:p>
      </dgm:t>
    </dgm:pt>
    <dgm:pt modelId="{388E8E43-C3CF-4A2D-B93F-4704FF4E39AE}" type="parTrans" cxnId="{85849B38-A2AC-462B-8640-5AB88F4EA94D}">
      <dgm:prSet/>
      <dgm:spPr/>
      <dgm:t>
        <a:bodyPr/>
        <a:lstStyle/>
        <a:p>
          <a:endParaRPr lang="en-US" b="0"/>
        </a:p>
      </dgm:t>
    </dgm:pt>
    <dgm:pt modelId="{9390082B-7CF5-4D93-ABDB-76CA49B64F62}" type="sibTrans" cxnId="{85849B38-A2AC-462B-8640-5AB88F4EA94D}">
      <dgm:prSet/>
      <dgm:spPr/>
      <dgm:t>
        <a:bodyPr/>
        <a:lstStyle/>
        <a:p>
          <a:endParaRPr lang="en-US" b="0"/>
        </a:p>
      </dgm:t>
    </dgm:pt>
    <dgm:pt modelId="{A0636648-3D32-4F50-A9E7-63AA9A11DF51}">
      <dgm:prSet phldrT="[Text]"/>
      <dgm:spPr>
        <a:ln>
          <a:solidFill>
            <a:schemeClr val="tx1"/>
          </a:solidFill>
        </a:ln>
      </dgm:spPr>
      <dgm:t>
        <a:bodyPr/>
        <a:lstStyle/>
        <a:p>
          <a:r>
            <a:rPr lang="en-US" b="1" dirty="0"/>
            <a:t>What steps will I take to carry forward personally what I learned in today’s presentation?</a:t>
          </a:r>
        </a:p>
      </dgm:t>
    </dgm:pt>
    <dgm:pt modelId="{A346C03A-5ED2-4B41-872F-77B87ADA95D8}" type="parTrans" cxnId="{DB6DB97D-049A-41E4-8BAD-1DF27CA7F17A}">
      <dgm:prSet/>
      <dgm:spPr/>
      <dgm:t>
        <a:bodyPr/>
        <a:lstStyle/>
        <a:p>
          <a:endParaRPr lang="en-US" b="0"/>
        </a:p>
      </dgm:t>
    </dgm:pt>
    <dgm:pt modelId="{99BAAFF6-05C6-46BE-9C99-60577D90BCC8}" type="sibTrans" cxnId="{DB6DB97D-049A-41E4-8BAD-1DF27CA7F17A}">
      <dgm:prSet/>
      <dgm:spPr/>
      <dgm:t>
        <a:bodyPr/>
        <a:lstStyle/>
        <a:p>
          <a:endParaRPr lang="en-US" b="0"/>
        </a:p>
      </dgm:t>
    </dgm:pt>
    <dgm:pt modelId="{F335B23A-6ED0-4A9C-8606-435B36FB5F51}">
      <dgm:prSet phldrT="[Text]"/>
      <dgm:spPr>
        <a:ln>
          <a:solidFill>
            <a:schemeClr val="tx1"/>
          </a:solidFill>
        </a:ln>
      </dgm:spPr>
      <dgm:t>
        <a:bodyPr/>
        <a:lstStyle/>
        <a:p>
          <a:r>
            <a:rPr lang="en-US" b="1" dirty="0"/>
            <a:t>What steps will I take to share the information learned today with my peers or colleagues?</a:t>
          </a:r>
        </a:p>
      </dgm:t>
    </dgm:pt>
    <dgm:pt modelId="{5A5583B3-3A76-4AD2-97DB-2064011AF3C9}" type="sibTrans" cxnId="{978B62F1-8B15-4BCB-A961-D5E5B72550D8}">
      <dgm:prSet/>
      <dgm:spPr/>
      <dgm:t>
        <a:bodyPr/>
        <a:lstStyle/>
        <a:p>
          <a:endParaRPr lang="en-US" b="0"/>
        </a:p>
      </dgm:t>
    </dgm:pt>
    <dgm:pt modelId="{4C554033-7692-426D-846E-1A03E18D627E}" type="parTrans" cxnId="{978B62F1-8B15-4BCB-A961-D5E5B72550D8}">
      <dgm:prSet/>
      <dgm:spPr/>
      <dgm:t>
        <a:bodyPr/>
        <a:lstStyle/>
        <a:p>
          <a:endParaRPr lang="en-US" b="0"/>
        </a:p>
      </dgm:t>
    </dgm:pt>
    <dgm:pt modelId="{37ABFB0F-45DF-4E74-9CE4-738CF659F5E0}" type="pres">
      <dgm:prSet presAssocID="{40C2295E-7ED8-4763-9279-48CC9B33F92E}" presName="Name0" presStyleCnt="0">
        <dgm:presLayoutVars>
          <dgm:dir/>
          <dgm:animLvl val="lvl"/>
          <dgm:resizeHandles val="exact"/>
        </dgm:presLayoutVars>
      </dgm:prSet>
      <dgm:spPr/>
      <dgm:t>
        <a:bodyPr/>
        <a:lstStyle/>
        <a:p>
          <a:endParaRPr lang="en-US"/>
        </a:p>
      </dgm:t>
    </dgm:pt>
    <dgm:pt modelId="{801EBECC-2F16-4D92-8ED4-F6A496988966}" type="pres">
      <dgm:prSet presAssocID="{F335B23A-6ED0-4A9C-8606-435B36FB5F51}" presName="boxAndChildren" presStyleCnt="0"/>
      <dgm:spPr/>
    </dgm:pt>
    <dgm:pt modelId="{190A7B9B-0B55-47F1-8B0A-71BEBB686503}" type="pres">
      <dgm:prSet presAssocID="{F335B23A-6ED0-4A9C-8606-435B36FB5F51}" presName="parentTextBox" presStyleLbl="node1" presStyleIdx="0" presStyleCnt="3"/>
      <dgm:spPr/>
      <dgm:t>
        <a:bodyPr/>
        <a:lstStyle/>
        <a:p>
          <a:endParaRPr lang="en-US"/>
        </a:p>
      </dgm:t>
    </dgm:pt>
    <dgm:pt modelId="{9A362942-85E5-4E2B-A449-3970DA9A0B43}" type="pres">
      <dgm:prSet presAssocID="{99BAAFF6-05C6-46BE-9C99-60577D90BCC8}" presName="sp" presStyleCnt="0"/>
      <dgm:spPr/>
    </dgm:pt>
    <dgm:pt modelId="{AC0F995D-1824-41A4-A83E-E78FA4D61580}" type="pres">
      <dgm:prSet presAssocID="{A0636648-3D32-4F50-A9E7-63AA9A11DF51}" presName="arrowAndChildren" presStyleCnt="0"/>
      <dgm:spPr/>
    </dgm:pt>
    <dgm:pt modelId="{47CFA6BC-FC58-45AF-B60B-AFC85AE87C8C}" type="pres">
      <dgm:prSet presAssocID="{A0636648-3D32-4F50-A9E7-63AA9A11DF51}" presName="parentTextArrow" presStyleLbl="node1" presStyleIdx="1" presStyleCnt="3" custLinFactNeighborY="884"/>
      <dgm:spPr/>
      <dgm:t>
        <a:bodyPr/>
        <a:lstStyle/>
        <a:p>
          <a:endParaRPr lang="en-US"/>
        </a:p>
      </dgm:t>
    </dgm:pt>
    <dgm:pt modelId="{37DFD0A1-1805-4AF0-A19D-47D7A23D912C}" type="pres">
      <dgm:prSet presAssocID="{9390082B-7CF5-4D93-ABDB-76CA49B64F62}" presName="sp" presStyleCnt="0"/>
      <dgm:spPr/>
    </dgm:pt>
    <dgm:pt modelId="{12AA0041-3FED-4B31-85EC-EE23B7873E2B}" type="pres">
      <dgm:prSet presAssocID="{9EC2FB01-D450-4D33-A2FD-77FA57029ACE}" presName="arrowAndChildren" presStyleCnt="0"/>
      <dgm:spPr/>
    </dgm:pt>
    <dgm:pt modelId="{797704ED-E312-432F-9A83-157CFD723CD1}" type="pres">
      <dgm:prSet presAssocID="{9EC2FB01-D450-4D33-A2FD-77FA57029ACE}" presName="parentTextArrow" presStyleLbl="node1" presStyleIdx="2" presStyleCnt="3"/>
      <dgm:spPr/>
      <dgm:t>
        <a:bodyPr/>
        <a:lstStyle/>
        <a:p>
          <a:endParaRPr lang="en-US"/>
        </a:p>
      </dgm:t>
    </dgm:pt>
  </dgm:ptLst>
  <dgm:cxnLst>
    <dgm:cxn modelId="{C57D9351-F6E2-4951-B55C-C438826C7F66}" type="presOf" srcId="{9EC2FB01-D450-4D33-A2FD-77FA57029ACE}" destId="{797704ED-E312-432F-9A83-157CFD723CD1}" srcOrd="0" destOrd="0" presId="urn:microsoft.com/office/officeart/2005/8/layout/process4"/>
    <dgm:cxn modelId="{D687BC51-05EE-4EF3-9F17-163ECCD9D0A9}" type="presOf" srcId="{F335B23A-6ED0-4A9C-8606-435B36FB5F51}" destId="{190A7B9B-0B55-47F1-8B0A-71BEBB686503}" srcOrd="0" destOrd="0" presId="urn:microsoft.com/office/officeart/2005/8/layout/process4"/>
    <dgm:cxn modelId="{978B62F1-8B15-4BCB-A961-D5E5B72550D8}" srcId="{40C2295E-7ED8-4763-9279-48CC9B33F92E}" destId="{F335B23A-6ED0-4A9C-8606-435B36FB5F51}" srcOrd="2" destOrd="0" parTransId="{4C554033-7692-426D-846E-1A03E18D627E}" sibTransId="{5A5583B3-3A76-4AD2-97DB-2064011AF3C9}"/>
    <dgm:cxn modelId="{DB6DB97D-049A-41E4-8BAD-1DF27CA7F17A}" srcId="{40C2295E-7ED8-4763-9279-48CC9B33F92E}" destId="{A0636648-3D32-4F50-A9E7-63AA9A11DF51}" srcOrd="1" destOrd="0" parTransId="{A346C03A-5ED2-4B41-872F-77B87ADA95D8}" sibTransId="{99BAAFF6-05C6-46BE-9C99-60577D90BCC8}"/>
    <dgm:cxn modelId="{9C480D77-4A36-4000-B7D1-17E4973F96D9}" type="presOf" srcId="{40C2295E-7ED8-4763-9279-48CC9B33F92E}" destId="{37ABFB0F-45DF-4E74-9CE4-738CF659F5E0}" srcOrd="0" destOrd="0" presId="urn:microsoft.com/office/officeart/2005/8/layout/process4"/>
    <dgm:cxn modelId="{002D00A7-BFE7-40B2-89E8-3F280760A1DA}" type="presOf" srcId="{A0636648-3D32-4F50-A9E7-63AA9A11DF51}" destId="{47CFA6BC-FC58-45AF-B60B-AFC85AE87C8C}" srcOrd="0" destOrd="0" presId="urn:microsoft.com/office/officeart/2005/8/layout/process4"/>
    <dgm:cxn modelId="{85849B38-A2AC-462B-8640-5AB88F4EA94D}" srcId="{40C2295E-7ED8-4763-9279-48CC9B33F92E}" destId="{9EC2FB01-D450-4D33-A2FD-77FA57029ACE}" srcOrd="0" destOrd="0" parTransId="{388E8E43-C3CF-4A2D-B93F-4704FF4E39AE}" sibTransId="{9390082B-7CF5-4D93-ABDB-76CA49B64F62}"/>
    <dgm:cxn modelId="{284CE3AB-C6AE-4707-A92B-85B2A6BF3F9C}" type="presParOf" srcId="{37ABFB0F-45DF-4E74-9CE4-738CF659F5E0}" destId="{801EBECC-2F16-4D92-8ED4-F6A496988966}" srcOrd="0" destOrd="0" presId="urn:microsoft.com/office/officeart/2005/8/layout/process4"/>
    <dgm:cxn modelId="{69DCF995-5723-42E4-BD03-C75503BD63D0}" type="presParOf" srcId="{801EBECC-2F16-4D92-8ED4-F6A496988966}" destId="{190A7B9B-0B55-47F1-8B0A-71BEBB686503}" srcOrd="0" destOrd="0" presId="urn:microsoft.com/office/officeart/2005/8/layout/process4"/>
    <dgm:cxn modelId="{FC325450-03AF-43F9-A33D-79BBF438903D}" type="presParOf" srcId="{37ABFB0F-45DF-4E74-9CE4-738CF659F5E0}" destId="{9A362942-85E5-4E2B-A449-3970DA9A0B43}" srcOrd="1" destOrd="0" presId="urn:microsoft.com/office/officeart/2005/8/layout/process4"/>
    <dgm:cxn modelId="{89B0621D-10C6-4C76-90F6-092142A84BD7}" type="presParOf" srcId="{37ABFB0F-45DF-4E74-9CE4-738CF659F5E0}" destId="{AC0F995D-1824-41A4-A83E-E78FA4D61580}" srcOrd="2" destOrd="0" presId="urn:microsoft.com/office/officeart/2005/8/layout/process4"/>
    <dgm:cxn modelId="{E214F8BE-32F7-4F18-AC4F-7A7F2BB1D763}" type="presParOf" srcId="{AC0F995D-1824-41A4-A83E-E78FA4D61580}" destId="{47CFA6BC-FC58-45AF-B60B-AFC85AE87C8C}" srcOrd="0" destOrd="0" presId="urn:microsoft.com/office/officeart/2005/8/layout/process4"/>
    <dgm:cxn modelId="{7E183993-AFE4-4E84-8C5F-5D16D9A18600}" type="presParOf" srcId="{37ABFB0F-45DF-4E74-9CE4-738CF659F5E0}" destId="{37DFD0A1-1805-4AF0-A19D-47D7A23D912C}" srcOrd="3" destOrd="0" presId="urn:microsoft.com/office/officeart/2005/8/layout/process4"/>
    <dgm:cxn modelId="{5E88C919-0E42-44B8-892F-D7C8434597EE}" type="presParOf" srcId="{37ABFB0F-45DF-4E74-9CE4-738CF659F5E0}" destId="{12AA0041-3FED-4B31-85EC-EE23B7873E2B}" srcOrd="4" destOrd="0" presId="urn:microsoft.com/office/officeart/2005/8/layout/process4"/>
    <dgm:cxn modelId="{81FDE0E7-27C6-4DB8-9F7F-CF6EFE7DDD6E}" type="presParOf" srcId="{12AA0041-3FED-4B31-85EC-EE23B7873E2B}" destId="{797704ED-E312-432F-9A83-157CFD723CD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B019178-664E-4663-B40F-E6BFDCD0B627}" type="doc">
      <dgm:prSet loTypeId="urn:microsoft.com/office/officeart/2005/8/layout/hierarchy4" loCatId="relationship" qsTypeId="urn:microsoft.com/office/officeart/2005/8/quickstyle/simple1" qsCatId="simple" csTypeId="urn:microsoft.com/office/officeart/2005/8/colors/accent4_2" csCatId="accent4" phldr="1"/>
      <dgm:spPr/>
      <dgm:t>
        <a:bodyPr/>
        <a:lstStyle/>
        <a:p>
          <a:endParaRPr lang="en-US"/>
        </a:p>
      </dgm:t>
    </dgm:pt>
    <dgm:pt modelId="{A0BFE573-C75A-4E55-A02F-0FCA5A614D43}">
      <dgm:prSet phldrT="[Text]"/>
      <dgm:spPr>
        <a:blipFill rotWithShape="0">
          <a:blip xmlns:r="http://schemas.openxmlformats.org/officeDocument/2006/relationships" r:embed="rId1"/>
          <a:stretch>
            <a:fillRect/>
          </a:stretch>
        </a:blipFill>
      </dgm:spPr>
      <dgm:t>
        <a:bodyPr/>
        <a:lstStyle/>
        <a:p>
          <a:r>
            <a:rPr lang="en-US" dirty="0"/>
            <a:t> </a:t>
          </a:r>
        </a:p>
      </dgm:t>
    </dgm:pt>
    <dgm:pt modelId="{EEC1A8A3-2B70-450A-A42E-1008813D3DF4}" type="parTrans" cxnId="{C6F107B8-999F-479B-9F9C-546F0BCF2C84}">
      <dgm:prSet/>
      <dgm:spPr/>
      <dgm:t>
        <a:bodyPr/>
        <a:lstStyle/>
        <a:p>
          <a:endParaRPr lang="en-US"/>
        </a:p>
      </dgm:t>
    </dgm:pt>
    <dgm:pt modelId="{5FD7AD00-A99C-4A2E-8174-8D3D1143A93E}" type="sibTrans" cxnId="{C6F107B8-999F-479B-9F9C-546F0BCF2C84}">
      <dgm:prSet/>
      <dgm:spPr/>
      <dgm:t>
        <a:bodyPr/>
        <a:lstStyle/>
        <a:p>
          <a:endParaRPr lang="en-US"/>
        </a:p>
      </dgm:t>
    </dgm:pt>
    <dgm:pt modelId="{6B3C207E-E857-43A2-8A8D-CB58D2C46AC5}">
      <dgm:prSet phldrT="[Text]" custT="1"/>
      <dgm:spPr/>
      <dgm:t>
        <a:bodyPr/>
        <a:lstStyle/>
        <a:p>
          <a:pPr algn="l"/>
          <a:r>
            <a:rPr lang="en-US" sz="2800" b="1" dirty="0"/>
            <a:t>For additional information, resources, training, and technical assistance, please contact </a:t>
          </a:r>
          <a:r>
            <a:rPr lang="en-US" sz="2800" b="1" u="none" dirty="0">
              <a:effectLst/>
            </a:rPr>
            <a:t>the </a:t>
          </a:r>
          <a:r>
            <a:rPr lang="en-US" sz="2800" b="1" dirty="0"/>
            <a:t>REMS TA Center</a:t>
          </a:r>
          <a:r>
            <a:rPr lang="en-US" sz="2800" dirty="0"/>
            <a:t>.</a:t>
          </a:r>
        </a:p>
      </dgm:t>
      <dgm:extLst>
        <a:ext uri="{E40237B7-FDA0-4F09-8148-C483321AD2D9}">
          <dgm14:cNvPr xmlns:dgm14="http://schemas.microsoft.com/office/drawing/2010/diagram" id="0" name="">
            <a:hlinkClick xmlns:r="http://schemas.openxmlformats.org/officeDocument/2006/relationships" r:id="rId2"/>
          </dgm14:cNvPr>
        </a:ext>
      </dgm:extLst>
    </dgm:pt>
    <dgm:pt modelId="{7C36788E-6416-4343-9007-8822DB320365}" type="parTrans" cxnId="{CACF43CD-D1E1-4207-BB9A-9756EDD115BD}">
      <dgm:prSet/>
      <dgm:spPr/>
      <dgm:t>
        <a:bodyPr/>
        <a:lstStyle/>
        <a:p>
          <a:endParaRPr lang="en-US"/>
        </a:p>
      </dgm:t>
    </dgm:pt>
    <dgm:pt modelId="{0C77E87C-151C-46F5-AA80-883D79C0338A}" type="sibTrans" cxnId="{CACF43CD-D1E1-4207-BB9A-9756EDD115BD}">
      <dgm:prSet/>
      <dgm:spPr/>
      <dgm:t>
        <a:bodyPr/>
        <a:lstStyle/>
        <a:p>
          <a:endParaRPr lang="en-US"/>
        </a:p>
      </dgm:t>
    </dgm:pt>
    <dgm:pt modelId="{D4509588-C741-489D-8FD9-C8247F254551}">
      <dgm:prSet phldrT="[Text]" custT="1"/>
      <dgm:spPr>
        <a:solidFill>
          <a:schemeClr val="accent5">
            <a:lumMod val="60000"/>
            <a:lumOff val="40000"/>
          </a:schemeClr>
        </a:solidFill>
      </dgm:spPr>
      <dgm:t>
        <a:bodyPr/>
        <a:lstStyle/>
        <a:p>
          <a:r>
            <a:rPr lang="en-US" sz="2800" b="1" dirty="0"/>
            <a:t>Request Technical Assistance </a:t>
          </a:r>
        </a:p>
      </dgm:t>
      <dgm:extLst>
        <a:ext uri="{E40237B7-FDA0-4F09-8148-C483321AD2D9}">
          <dgm14:cNvPr xmlns:dgm14="http://schemas.microsoft.com/office/drawing/2010/diagram" id="0" name="">
            <a:hlinkClick xmlns:r="http://schemas.openxmlformats.org/officeDocument/2006/relationships" r:id="rId3"/>
          </dgm14:cNvPr>
        </a:ext>
      </dgm:extLst>
    </dgm:pt>
    <dgm:pt modelId="{E4B29CFF-A3BD-4D2E-9D38-729E72FA435E}" type="parTrans" cxnId="{D658593C-45DC-4DB1-BA69-7A5F73CB81BF}">
      <dgm:prSet/>
      <dgm:spPr/>
      <dgm:t>
        <a:bodyPr/>
        <a:lstStyle/>
        <a:p>
          <a:endParaRPr lang="en-US"/>
        </a:p>
      </dgm:t>
    </dgm:pt>
    <dgm:pt modelId="{90C1F17C-02D1-4E34-B992-9FAC5E78935C}" type="sibTrans" cxnId="{D658593C-45DC-4DB1-BA69-7A5F73CB81BF}">
      <dgm:prSet/>
      <dgm:spPr/>
      <dgm:t>
        <a:bodyPr/>
        <a:lstStyle/>
        <a:p>
          <a:endParaRPr lang="en-US"/>
        </a:p>
      </dgm:t>
    </dgm:pt>
    <dgm:pt modelId="{9B9F7482-742B-4644-9F5F-3126F4E78DD3}">
      <dgm:prSet phldrT="[Text]" custT="1"/>
      <dgm:spPr>
        <a:solidFill>
          <a:schemeClr val="accent4">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b="1" dirty="0"/>
        </a:p>
        <a:p>
          <a:pPr marL="0" marR="0" indent="0" defTabSz="914400" eaLnBrk="1" fontAlgn="auto" latinLnBrk="0" hangingPunct="1">
            <a:lnSpc>
              <a:spcPct val="100000"/>
            </a:lnSpc>
            <a:spcBef>
              <a:spcPts val="0"/>
            </a:spcBef>
            <a:spcAft>
              <a:spcPts val="0"/>
            </a:spcAft>
            <a:buClrTx/>
            <a:buSzTx/>
            <a:buFontTx/>
            <a:buNone/>
            <a:tabLst/>
            <a:defRPr/>
          </a:pPr>
          <a:r>
            <a:rPr lang="en-US" sz="2800" b="1" dirty="0"/>
            <a:t>Connect on Twitter @REMSTACenter</a:t>
          </a:r>
        </a:p>
        <a:p>
          <a:pPr defTabSz="1111250">
            <a:lnSpc>
              <a:spcPct val="90000"/>
            </a:lnSpc>
            <a:spcBef>
              <a:spcPct val="0"/>
            </a:spcBef>
            <a:spcAft>
              <a:spcPct val="35000"/>
            </a:spcAft>
          </a:pPr>
          <a:endParaRPr lang="en-US" sz="2000" b="1" dirty="0"/>
        </a:p>
      </dgm:t>
      <dgm:extLst>
        <a:ext uri="{E40237B7-FDA0-4F09-8148-C483321AD2D9}">
          <dgm14:cNvPr xmlns:dgm14="http://schemas.microsoft.com/office/drawing/2010/diagram" id="0" name="">
            <a:hlinkClick xmlns:r="http://schemas.openxmlformats.org/officeDocument/2006/relationships" r:id="rId4"/>
          </dgm14:cNvPr>
        </a:ext>
      </dgm:extLst>
    </dgm:pt>
    <dgm:pt modelId="{A057114A-2E03-4612-850F-C5DFC4CD588D}" type="parTrans" cxnId="{131E7E16-3C94-4E17-8D02-4EA253FC7E29}">
      <dgm:prSet/>
      <dgm:spPr/>
      <dgm:t>
        <a:bodyPr/>
        <a:lstStyle/>
        <a:p>
          <a:endParaRPr lang="en-US"/>
        </a:p>
      </dgm:t>
    </dgm:pt>
    <dgm:pt modelId="{4C710DC2-2C01-4B2B-B813-22FB9E0486CD}" type="sibTrans" cxnId="{131E7E16-3C94-4E17-8D02-4EA253FC7E29}">
      <dgm:prSet/>
      <dgm:spPr/>
      <dgm:t>
        <a:bodyPr/>
        <a:lstStyle/>
        <a:p>
          <a:endParaRPr lang="en-US"/>
        </a:p>
      </dgm:t>
    </dgm:pt>
    <dgm:pt modelId="{F1936ED6-147C-4AC1-9281-5D25F1D8186B}">
      <dgm:prSet phldrT="[Text]" custT="1"/>
      <dgm:spPr>
        <a:solidFill>
          <a:schemeClr val="accent2">
            <a:lumMod val="60000"/>
            <a:lumOff val="40000"/>
          </a:schemeClr>
        </a:solidFill>
      </dgm:spPr>
      <dgm:t>
        <a:bodyPr/>
        <a:lstStyle/>
        <a:p>
          <a:pPr>
            <a:spcAft>
              <a:spcPts val="0"/>
            </a:spcAft>
          </a:pPr>
          <a:r>
            <a:rPr lang="en-US" sz="2800" b="1" dirty="0"/>
            <a:t>Request an </a:t>
          </a:r>
        </a:p>
        <a:p>
          <a:pPr>
            <a:spcAft>
              <a:spcPts val="0"/>
            </a:spcAft>
          </a:pPr>
          <a:r>
            <a:rPr lang="en-US" sz="2800" b="1" dirty="0"/>
            <a:t>On-Site Training </a:t>
          </a:r>
        </a:p>
      </dgm:t>
      <dgm:extLst>
        <a:ext uri="{E40237B7-FDA0-4F09-8148-C483321AD2D9}">
          <dgm14:cNvPr xmlns:dgm14="http://schemas.microsoft.com/office/drawing/2010/diagram" id="0" name="">
            <a:hlinkClick xmlns:r="http://schemas.openxmlformats.org/officeDocument/2006/relationships" r:id="rId5"/>
          </dgm14:cNvPr>
        </a:ext>
      </dgm:extLst>
    </dgm:pt>
    <dgm:pt modelId="{ADBB9DEC-26AF-463E-BCB5-79493DDADADE}" type="parTrans" cxnId="{9E72E8AF-066D-4331-9996-CDC2DC9F9E80}">
      <dgm:prSet/>
      <dgm:spPr/>
      <dgm:t>
        <a:bodyPr/>
        <a:lstStyle/>
        <a:p>
          <a:endParaRPr lang="en-US"/>
        </a:p>
      </dgm:t>
    </dgm:pt>
    <dgm:pt modelId="{8D06899C-7284-45BF-8953-6A3E9C304235}" type="sibTrans" cxnId="{9E72E8AF-066D-4331-9996-CDC2DC9F9E80}">
      <dgm:prSet/>
      <dgm:spPr/>
      <dgm:t>
        <a:bodyPr/>
        <a:lstStyle/>
        <a:p>
          <a:endParaRPr lang="en-US"/>
        </a:p>
      </dgm:t>
    </dgm:pt>
    <dgm:pt modelId="{28DCA76C-5136-4BEF-BAC2-5D95B6B24E0F}" type="pres">
      <dgm:prSet presAssocID="{2B019178-664E-4663-B40F-E6BFDCD0B627}" presName="Name0" presStyleCnt="0">
        <dgm:presLayoutVars>
          <dgm:chPref val="1"/>
          <dgm:dir/>
          <dgm:animOne val="branch"/>
          <dgm:animLvl val="lvl"/>
          <dgm:resizeHandles/>
        </dgm:presLayoutVars>
      </dgm:prSet>
      <dgm:spPr/>
      <dgm:t>
        <a:bodyPr/>
        <a:lstStyle/>
        <a:p>
          <a:endParaRPr lang="en-US"/>
        </a:p>
      </dgm:t>
    </dgm:pt>
    <dgm:pt modelId="{9F4EEAD4-5550-425A-9B0F-69DDA658B720}" type="pres">
      <dgm:prSet presAssocID="{A0BFE573-C75A-4E55-A02F-0FCA5A614D43}" presName="vertOne" presStyleCnt="0"/>
      <dgm:spPr/>
    </dgm:pt>
    <dgm:pt modelId="{5B65649D-4FFD-4A7A-B4FF-7BD17AEEA1F2}" type="pres">
      <dgm:prSet presAssocID="{A0BFE573-C75A-4E55-A02F-0FCA5A614D43}" presName="txOne" presStyleLbl="node0" presStyleIdx="0" presStyleCnt="1" custScaleX="41435" custScaleY="67086" custLinFactNeighborX="-31531" custLinFactNeighborY="87059">
        <dgm:presLayoutVars>
          <dgm:chPref val="3"/>
        </dgm:presLayoutVars>
      </dgm:prSet>
      <dgm:spPr/>
      <dgm:t>
        <a:bodyPr/>
        <a:lstStyle/>
        <a:p>
          <a:endParaRPr lang="en-US"/>
        </a:p>
      </dgm:t>
    </dgm:pt>
    <dgm:pt modelId="{409BC3E2-B4ED-4B2E-9E43-6F1BB63E4278}" type="pres">
      <dgm:prSet presAssocID="{A0BFE573-C75A-4E55-A02F-0FCA5A614D43}" presName="parTransOne" presStyleCnt="0"/>
      <dgm:spPr/>
    </dgm:pt>
    <dgm:pt modelId="{BFD38333-7443-4A5D-AAD0-7FF881F11846}" type="pres">
      <dgm:prSet presAssocID="{A0BFE573-C75A-4E55-A02F-0FCA5A614D43}" presName="horzOne" presStyleCnt="0"/>
      <dgm:spPr/>
    </dgm:pt>
    <dgm:pt modelId="{8223130E-969E-4CC8-8445-14EEB0E9E7B2}" type="pres">
      <dgm:prSet presAssocID="{6B3C207E-E857-43A2-8A8D-CB58D2C46AC5}" presName="vertTwo" presStyleCnt="0"/>
      <dgm:spPr/>
    </dgm:pt>
    <dgm:pt modelId="{4F5F2625-5B58-48D1-A9B2-C7F702598CC1}" type="pres">
      <dgm:prSet presAssocID="{6B3C207E-E857-43A2-8A8D-CB58D2C46AC5}" presName="txTwo" presStyleLbl="node2" presStyleIdx="0" presStyleCnt="2" custScaleY="109425" custLinFactNeighborX="-18" custLinFactNeighborY="41162">
        <dgm:presLayoutVars>
          <dgm:chPref val="3"/>
        </dgm:presLayoutVars>
      </dgm:prSet>
      <dgm:spPr/>
      <dgm:t>
        <a:bodyPr/>
        <a:lstStyle/>
        <a:p>
          <a:endParaRPr lang="en-US"/>
        </a:p>
      </dgm:t>
    </dgm:pt>
    <dgm:pt modelId="{B3CA2576-29BA-4CE4-A4D7-801449C63485}" type="pres">
      <dgm:prSet presAssocID="{6B3C207E-E857-43A2-8A8D-CB58D2C46AC5}" presName="parTransTwo" presStyleCnt="0"/>
      <dgm:spPr/>
    </dgm:pt>
    <dgm:pt modelId="{C3DDE028-A053-4A66-A651-3A94C2A9B7BB}" type="pres">
      <dgm:prSet presAssocID="{6B3C207E-E857-43A2-8A8D-CB58D2C46AC5}" presName="horzTwo" presStyleCnt="0"/>
      <dgm:spPr/>
    </dgm:pt>
    <dgm:pt modelId="{82646165-8DF6-4C17-96E5-0206A257B74E}" type="pres">
      <dgm:prSet presAssocID="{D4509588-C741-489D-8FD9-C8247F254551}" presName="vertThree" presStyleCnt="0"/>
      <dgm:spPr/>
    </dgm:pt>
    <dgm:pt modelId="{3159B306-E9E6-4F25-8B4D-EBAE4D3CD632}" type="pres">
      <dgm:prSet presAssocID="{D4509588-C741-489D-8FD9-C8247F254551}" presName="txThree" presStyleLbl="node3" presStyleIdx="0" presStyleCnt="2" custScaleX="144437">
        <dgm:presLayoutVars>
          <dgm:chPref val="3"/>
        </dgm:presLayoutVars>
      </dgm:prSet>
      <dgm:spPr/>
      <dgm:t>
        <a:bodyPr/>
        <a:lstStyle/>
        <a:p>
          <a:endParaRPr lang="en-US"/>
        </a:p>
      </dgm:t>
    </dgm:pt>
    <dgm:pt modelId="{02A624BE-F04D-44D5-A78E-56A038373334}" type="pres">
      <dgm:prSet presAssocID="{D4509588-C741-489D-8FD9-C8247F254551}" presName="horzThree" presStyleCnt="0"/>
      <dgm:spPr/>
    </dgm:pt>
    <dgm:pt modelId="{D5DC2784-3955-4DE5-B47A-B05B2E14A05C}" type="pres">
      <dgm:prSet presAssocID="{90C1F17C-02D1-4E34-B992-9FAC5E78935C}" presName="sibSpaceThree" presStyleCnt="0"/>
      <dgm:spPr/>
    </dgm:pt>
    <dgm:pt modelId="{26C69993-8517-4FF3-91A4-23E855844FB0}" type="pres">
      <dgm:prSet presAssocID="{9B9F7482-742B-4644-9F5F-3126F4E78DD3}" presName="vertThree" presStyleCnt="0"/>
      <dgm:spPr/>
    </dgm:pt>
    <dgm:pt modelId="{42A3D791-12CF-4DAF-AA2F-04180AD1DA23}" type="pres">
      <dgm:prSet presAssocID="{9B9F7482-742B-4644-9F5F-3126F4E78DD3}" presName="txThree" presStyleLbl="node3" presStyleIdx="1" presStyleCnt="2" custScaleX="216532" custLinFactX="10512" custLinFactNeighborX="100000" custLinFactNeighborY="-860">
        <dgm:presLayoutVars>
          <dgm:chPref val="3"/>
        </dgm:presLayoutVars>
      </dgm:prSet>
      <dgm:spPr/>
      <dgm:t>
        <a:bodyPr/>
        <a:lstStyle/>
        <a:p>
          <a:endParaRPr lang="en-US"/>
        </a:p>
      </dgm:t>
    </dgm:pt>
    <dgm:pt modelId="{5E3C6A4F-5986-463C-B6F5-760A1833658E}" type="pres">
      <dgm:prSet presAssocID="{9B9F7482-742B-4644-9F5F-3126F4E78DD3}" presName="horzThree" presStyleCnt="0"/>
      <dgm:spPr/>
    </dgm:pt>
    <dgm:pt modelId="{104D5E9E-FD41-4312-9869-4AD86E6D43F2}" type="pres">
      <dgm:prSet presAssocID="{0C77E87C-151C-46F5-AA80-883D79C0338A}" presName="sibSpaceTwo" presStyleCnt="0"/>
      <dgm:spPr/>
    </dgm:pt>
    <dgm:pt modelId="{A1A6C3FC-6A83-4112-80E4-AEE421DE9F40}" type="pres">
      <dgm:prSet presAssocID="{F1936ED6-147C-4AC1-9281-5D25F1D8186B}" presName="vertTwo" presStyleCnt="0"/>
      <dgm:spPr/>
    </dgm:pt>
    <dgm:pt modelId="{DAA8509C-9319-4348-B605-06BCAC5094A6}" type="pres">
      <dgm:prSet presAssocID="{F1936ED6-147C-4AC1-9281-5D25F1D8186B}" presName="txTwo" presStyleLbl="node2" presStyleIdx="1" presStyleCnt="2" custScaleY="115070" custLinFactNeighborX="376" custLinFactNeighborY="1671">
        <dgm:presLayoutVars>
          <dgm:chPref val="3"/>
        </dgm:presLayoutVars>
      </dgm:prSet>
      <dgm:spPr/>
      <dgm:t>
        <a:bodyPr/>
        <a:lstStyle/>
        <a:p>
          <a:endParaRPr lang="en-US"/>
        </a:p>
      </dgm:t>
    </dgm:pt>
    <dgm:pt modelId="{9FA8D50A-C810-4A28-8EA4-105D1A4B0B63}" type="pres">
      <dgm:prSet presAssocID="{F1936ED6-147C-4AC1-9281-5D25F1D8186B}" presName="horzTwo" presStyleCnt="0"/>
      <dgm:spPr/>
    </dgm:pt>
  </dgm:ptLst>
  <dgm:cxnLst>
    <dgm:cxn modelId="{D658593C-45DC-4DB1-BA69-7A5F73CB81BF}" srcId="{6B3C207E-E857-43A2-8A8D-CB58D2C46AC5}" destId="{D4509588-C741-489D-8FD9-C8247F254551}" srcOrd="0" destOrd="0" parTransId="{E4B29CFF-A3BD-4D2E-9D38-729E72FA435E}" sibTransId="{90C1F17C-02D1-4E34-B992-9FAC5E78935C}"/>
    <dgm:cxn modelId="{C6F107B8-999F-479B-9F9C-546F0BCF2C84}" srcId="{2B019178-664E-4663-B40F-E6BFDCD0B627}" destId="{A0BFE573-C75A-4E55-A02F-0FCA5A614D43}" srcOrd="0" destOrd="0" parTransId="{EEC1A8A3-2B70-450A-A42E-1008813D3DF4}" sibTransId="{5FD7AD00-A99C-4A2E-8174-8D3D1143A93E}"/>
    <dgm:cxn modelId="{7A69444A-A912-496D-97BB-CFB749D3C8B9}" type="presOf" srcId="{D4509588-C741-489D-8FD9-C8247F254551}" destId="{3159B306-E9E6-4F25-8B4D-EBAE4D3CD632}" srcOrd="0" destOrd="0" presId="urn:microsoft.com/office/officeart/2005/8/layout/hierarchy4"/>
    <dgm:cxn modelId="{CACF43CD-D1E1-4207-BB9A-9756EDD115BD}" srcId="{A0BFE573-C75A-4E55-A02F-0FCA5A614D43}" destId="{6B3C207E-E857-43A2-8A8D-CB58D2C46AC5}" srcOrd="0" destOrd="0" parTransId="{7C36788E-6416-4343-9007-8822DB320365}" sibTransId="{0C77E87C-151C-46F5-AA80-883D79C0338A}"/>
    <dgm:cxn modelId="{8886F179-02A8-4B36-9C95-57B9D22AC5DE}" type="presOf" srcId="{2B019178-664E-4663-B40F-E6BFDCD0B627}" destId="{28DCA76C-5136-4BEF-BAC2-5D95B6B24E0F}" srcOrd="0" destOrd="0" presId="urn:microsoft.com/office/officeart/2005/8/layout/hierarchy4"/>
    <dgm:cxn modelId="{131E7E16-3C94-4E17-8D02-4EA253FC7E29}" srcId="{6B3C207E-E857-43A2-8A8D-CB58D2C46AC5}" destId="{9B9F7482-742B-4644-9F5F-3126F4E78DD3}" srcOrd="1" destOrd="0" parTransId="{A057114A-2E03-4612-850F-C5DFC4CD588D}" sibTransId="{4C710DC2-2C01-4B2B-B813-22FB9E0486CD}"/>
    <dgm:cxn modelId="{941AC45E-8662-4E17-AAC9-1219D36549DA}" type="presOf" srcId="{A0BFE573-C75A-4E55-A02F-0FCA5A614D43}" destId="{5B65649D-4FFD-4A7A-B4FF-7BD17AEEA1F2}" srcOrd="0" destOrd="0" presId="urn:microsoft.com/office/officeart/2005/8/layout/hierarchy4"/>
    <dgm:cxn modelId="{04562267-B54F-42E5-86D5-5F2DD7708819}" type="presOf" srcId="{6B3C207E-E857-43A2-8A8D-CB58D2C46AC5}" destId="{4F5F2625-5B58-48D1-A9B2-C7F702598CC1}" srcOrd="0" destOrd="0" presId="urn:microsoft.com/office/officeart/2005/8/layout/hierarchy4"/>
    <dgm:cxn modelId="{3A2708E5-E048-4DD2-8D71-50020D098CA3}" type="presOf" srcId="{F1936ED6-147C-4AC1-9281-5D25F1D8186B}" destId="{DAA8509C-9319-4348-B605-06BCAC5094A6}" srcOrd="0" destOrd="0" presId="urn:microsoft.com/office/officeart/2005/8/layout/hierarchy4"/>
    <dgm:cxn modelId="{8DE8C961-E4F9-49CB-91DB-BD2369A47517}" type="presOf" srcId="{9B9F7482-742B-4644-9F5F-3126F4E78DD3}" destId="{42A3D791-12CF-4DAF-AA2F-04180AD1DA23}" srcOrd="0" destOrd="0" presId="urn:microsoft.com/office/officeart/2005/8/layout/hierarchy4"/>
    <dgm:cxn modelId="{9E72E8AF-066D-4331-9996-CDC2DC9F9E80}" srcId="{A0BFE573-C75A-4E55-A02F-0FCA5A614D43}" destId="{F1936ED6-147C-4AC1-9281-5D25F1D8186B}" srcOrd="1" destOrd="0" parTransId="{ADBB9DEC-26AF-463E-BCB5-79493DDADADE}" sibTransId="{8D06899C-7284-45BF-8953-6A3E9C304235}"/>
    <dgm:cxn modelId="{02441D95-7ED1-4C45-B782-41B3CA9BCA61}" type="presParOf" srcId="{28DCA76C-5136-4BEF-BAC2-5D95B6B24E0F}" destId="{9F4EEAD4-5550-425A-9B0F-69DDA658B720}" srcOrd="0" destOrd="0" presId="urn:microsoft.com/office/officeart/2005/8/layout/hierarchy4"/>
    <dgm:cxn modelId="{3F196D19-0C8D-48E0-8490-A904CA49F4AB}" type="presParOf" srcId="{9F4EEAD4-5550-425A-9B0F-69DDA658B720}" destId="{5B65649D-4FFD-4A7A-B4FF-7BD17AEEA1F2}" srcOrd="0" destOrd="0" presId="urn:microsoft.com/office/officeart/2005/8/layout/hierarchy4"/>
    <dgm:cxn modelId="{F11B3D14-F2CA-4873-BD56-8501EB7E0431}" type="presParOf" srcId="{9F4EEAD4-5550-425A-9B0F-69DDA658B720}" destId="{409BC3E2-B4ED-4B2E-9E43-6F1BB63E4278}" srcOrd="1" destOrd="0" presId="urn:microsoft.com/office/officeart/2005/8/layout/hierarchy4"/>
    <dgm:cxn modelId="{95FA1717-E393-441E-A8ED-0D73DC0EEFDC}" type="presParOf" srcId="{9F4EEAD4-5550-425A-9B0F-69DDA658B720}" destId="{BFD38333-7443-4A5D-AAD0-7FF881F11846}" srcOrd="2" destOrd="0" presId="urn:microsoft.com/office/officeart/2005/8/layout/hierarchy4"/>
    <dgm:cxn modelId="{66199B46-8BAA-4A5A-AAE2-754C580BD276}" type="presParOf" srcId="{BFD38333-7443-4A5D-AAD0-7FF881F11846}" destId="{8223130E-969E-4CC8-8445-14EEB0E9E7B2}" srcOrd="0" destOrd="0" presId="urn:microsoft.com/office/officeart/2005/8/layout/hierarchy4"/>
    <dgm:cxn modelId="{E09F9D23-76A8-41DB-915A-441615563C47}" type="presParOf" srcId="{8223130E-969E-4CC8-8445-14EEB0E9E7B2}" destId="{4F5F2625-5B58-48D1-A9B2-C7F702598CC1}" srcOrd="0" destOrd="0" presId="urn:microsoft.com/office/officeart/2005/8/layout/hierarchy4"/>
    <dgm:cxn modelId="{6E78459C-B148-483F-B724-CC259183E39D}" type="presParOf" srcId="{8223130E-969E-4CC8-8445-14EEB0E9E7B2}" destId="{B3CA2576-29BA-4CE4-A4D7-801449C63485}" srcOrd="1" destOrd="0" presId="urn:microsoft.com/office/officeart/2005/8/layout/hierarchy4"/>
    <dgm:cxn modelId="{CC243A66-2310-4405-AD69-DB4F2093BC2B}" type="presParOf" srcId="{8223130E-969E-4CC8-8445-14EEB0E9E7B2}" destId="{C3DDE028-A053-4A66-A651-3A94C2A9B7BB}" srcOrd="2" destOrd="0" presId="urn:microsoft.com/office/officeart/2005/8/layout/hierarchy4"/>
    <dgm:cxn modelId="{E7A89435-B7A0-435D-9685-A35B98E164BD}" type="presParOf" srcId="{C3DDE028-A053-4A66-A651-3A94C2A9B7BB}" destId="{82646165-8DF6-4C17-96E5-0206A257B74E}" srcOrd="0" destOrd="0" presId="urn:microsoft.com/office/officeart/2005/8/layout/hierarchy4"/>
    <dgm:cxn modelId="{58BCD351-A7C9-4D74-87B8-D07ABFDA0C76}" type="presParOf" srcId="{82646165-8DF6-4C17-96E5-0206A257B74E}" destId="{3159B306-E9E6-4F25-8B4D-EBAE4D3CD632}" srcOrd="0" destOrd="0" presId="urn:microsoft.com/office/officeart/2005/8/layout/hierarchy4"/>
    <dgm:cxn modelId="{DFEB80BD-2443-4517-A279-C63E4B7F7549}" type="presParOf" srcId="{82646165-8DF6-4C17-96E5-0206A257B74E}" destId="{02A624BE-F04D-44D5-A78E-56A038373334}" srcOrd="1" destOrd="0" presId="urn:microsoft.com/office/officeart/2005/8/layout/hierarchy4"/>
    <dgm:cxn modelId="{D9A7DD47-03AF-463E-8932-FC612CCC8790}" type="presParOf" srcId="{C3DDE028-A053-4A66-A651-3A94C2A9B7BB}" destId="{D5DC2784-3955-4DE5-B47A-B05B2E14A05C}" srcOrd="1" destOrd="0" presId="urn:microsoft.com/office/officeart/2005/8/layout/hierarchy4"/>
    <dgm:cxn modelId="{7CCE87C7-13A3-457E-AB9D-C43DCF6F289B}" type="presParOf" srcId="{C3DDE028-A053-4A66-A651-3A94C2A9B7BB}" destId="{26C69993-8517-4FF3-91A4-23E855844FB0}" srcOrd="2" destOrd="0" presId="urn:microsoft.com/office/officeart/2005/8/layout/hierarchy4"/>
    <dgm:cxn modelId="{95146927-3F82-4A1C-89B4-8E2E2C19D68F}" type="presParOf" srcId="{26C69993-8517-4FF3-91A4-23E855844FB0}" destId="{42A3D791-12CF-4DAF-AA2F-04180AD1DA23}" srcOrd="0" destOrd="0" presId="urn:microsoft.com/office/officeart/2005/8/layout/hierarchy4"/>
    <dgm:cxn modelId="{C05C91EC-5347-4E0A-A7B9-09378272B2EC}" type="presParOf" srcId="{26C69993-8517-4FF3-91A4-23E855844FB0}" destId="{5E3C6A4F-5986-463C-B6F5-760A1833658E}" srcOrd="1" destOrd="0" presId="urn:microsoft.com/office/officeart/2005/8/layout/hierarchy4"/>
    <dgm:cxn modelId="{3342BDCE-C916-480E-93E9-228A457CA54E}" type="presParOf" srcId="{BFD38333-7443-4A5D-AAD0-7FF881F11846}" destId="{104D5E9E-FD41-4312-9869-4AD86E6D43F2}" srcOrd="1" destOrd="0" presId="urn:microsoft.com/office/officeart/2005/8/layout/hierarchy4"/>
    <dgm:cxn modelId="{D8F01062-4E02-407B-92C6-4A16AD2650D3}" type="presParOf" srcId="{BFD38333-7443-4A5D-AAD0-7FF881F11846}" destId="{A1A6C3FC-6A83-4112-80E4-AEE421DE9F40}" srcOrd="2" destOrd="0" presId="urn:microsoft.com/office/officeart/2005/8/layout/hierarchy4"/>
    <dgm:cxn modelId="{0E43C5F7-636D-4AE3-9700-41D92A685227}" type="presParOf" srcId="{A1A6C3FC-6A83-4112-80E4-AEE421DE9F40}" destId="{DAA8509C-9319-4348-B605-06BCAC5094A6}" srcOrd="0" destOrd="0" presId="urn:microsoft.com/office/officeart/2005/8/layout/hierarchy4"/>
    <dgm:cxn modelId="{9F61EC48-0D91-4B41-B4BB-2E1AE12EC4BD}" type="presParOf" srcId="{A1A6C3FC-6A83-4112-80E4-AEE421DE9F40}" destId="{9FA8D50A-C810-4A28-8EA4-105D1A4B0B6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ECED4BD-DEE7-41D2-898A-FA04DEFDA39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CBD948F-A6C3-4288-BCAC-0466AE9813CA}">
      <dgm:prSet/>
      <dgm:spPr>
        <a:solidFill>
          <a:srgbClr val="F79646"/>
        </a:solidFill>
      </dgm:spPr>
      <dgm:t>
        <a:bodyPr/>
        <a:lstStyle/>
        <a:p>
          <a:pPr rtl="0"/>
          <a:r>
            <a:rPr lang="en-US" dirty="0"/>
            <a:t>For all you do each day to assist your students and your peers!</a:t>
          </a:r>
        </a:p>
      </dgm:t>
    </dgm:pt>
    <dgm:pt modelId="{66ECD4E7-1EEC-48DA-9116-37FF30D24628}" type="parTrans" cxnId="{EF89CEE7-74EA-4634-A077-0D0C502532BC}">
      <dgm:prSet/>
      <dgm:spPr/>
      <dgm:t>
        <a:bodyPr/>
        <a:lstStyle/>
        <a:p>
          <a:endParaRPr lang="en-US"/>
        </a:p>
      </dgm:t>
    </dgm:pt>
    <dgm:pt modelId="{F420D501-D562-4482-999D-647487B674C2}" type="sibTrans" cxnId="{EF89CEE7-74EA-4634-A077-0D0C502532BC}">
      <dgm:prSet/>
      <dgm:spPr/>
      <dgm:t>
        <a:bodyPr/>
        <a:lstStyle/>
        <a:p>
          <a:endParaRPr lang="en-US"/>
        </a:p>
      </dgm:t>
    </dgm:pt>
    <dgm:pt modelId="{D80E2E1F-31B8-4500-9F18-5818F606F8BE}" type="pres">
      <dgm:prSet presAssocID="{FECED4BD-DEE7-41D2-898A-FA04DEFDA390}" presName="linear" presStyleCnt="0">
        <dgm:presLayoutVars>
          <dgm:animLvl val="lvl"/>
          <dgm:resizeHandles val="exact"/>
        </dgm:presLayoutVars>
      </dgm:prSet>
      <dgm:spPr/>
      <dgm:t>
        <a:bodyPr/>
        <a:lstStyle/>
        <a:p>
          <a:endParaRPr lang="en-US"/>
        </a:p>
      </dgm:t>
    </dgm:pt>
    <dgm:pt modelId="{1BE1320C-F23F-44FF-9FEA-BFD4EA81FAFE}" type="pres">
      <dgm:prSet presAssocID="{CCBD948F-A6C3-4288-BCAC-0466AE9813CA}" presName="parentText" presStyleLbl="node1" presStyleIdx="0" presStyleCnt="1" custScaleY="121016">
        <dgm:presLayoutVars>
          <dgm:chMax val="0"/>
          <dgm:bulletEnabled val="1"/>
        </dgm:presLayoutVars>
      </dgm:prSet>
      <dgm:spPr/>
      <dgm:t>
        <a:bodyPr/>
        <a:lstStyle/>
        <a:p>
          <a:endParaRPr lang="en-US"/>
        </a:p>
      </dgm:t>
    </dgm:pt>
  </dgm:ptLst>
  <dgm:cxnLst>
    <dgm:cxn modelId="{EF89CEE7-74EA-4634-A077-0D0C502532BC}" srcId="{FECED4BD-DEE7-41D2-898A-FA04DEFDA390}" destId="{CCBD948F-A6C3-4288-BCAC-0466AE9813CA}" srcOrd="0" destOrd="0" parTransId="{66ECD4E7-1EEC-48DA-9116-37FF30D24628}" sibTransId="{F420D501-D562-4482-999D-647487B674C2}"/>
    <dgm:cxn modelId="{EE108B2D-90B0-4323-A404-C79D48AE13EA}" type="presOf" srcId="{CCBD948F-A6C3-4288-BCAC-0466AE9813CA}" destId="{1BE1320C-F23F-44FF-9FEA-BFD4EA81FAFE}" srcOrd="0" destOrd="0" presId="urn:microsoft.com/office/officeart/2005/8/layout/vList2"/>
    <dgm:cxn modelId="{86D2CC5C-DA0E-47F4-BD2B-BEB08B883B30}" type="presOf" srcId="{FECED4BD-DEE7-41D2-898A-FA04DEFDA390}" destId="{D80E2E1F-31B8-4500-9F18-5818F606F8BE}" srcOrd="0" destOrd="0" presId="urn:microsoft.com/office/officeart/2005/8/layout/vList2"/>
    <dgm:cxn modelId="{C742EEA6-2A3F-49F6-AAF0-51D12291CF96}" type="presParOf" srcId="{D80E2E1F-31B8-4500-9F18-5818F606F8BE}" destId="{1BE1320C-F23F-44FF-9FEA-BFD4EA81FA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BA9B6-0B62-4CA2-B5B1-28C72D03A919}" type="doc">
      <dgm:prSet loTypeId="urn:microsoft.com/office/officeart/2005/8/layout/cycle3" loCatId="cycle" qsTypeId="urn:microsoft.com/office/officeart/2005/8/quickstyle/3d1" qsCatId="3D" csTypeId="urn:microsoft.com/office/officeart/2005/8/colors/colorful1#14" csCatId="colorful" phldr="1"/>
      <dgm:spPr/>
      <dgm:t>
        <a:bodyPr/>
        <a:lstStyle/>
        <a:p>
          <a:endParaRPr lang="en-US"/>
        </a:p>
      </dgm:t>
    </dgm:pt>
    <dgm:pt modelId="{ED120029-31C3-4FC7-838D-AC10A05FBC93}">
      <dgm:prSet phldrT="[Text]" custT="1"/>
      <dgm:spPr>
        <a:solidFill>
          <a:schemeClr val="accent2">
            <a:lumMod val="75000"/>
          </a:schemeClr>
        </a:solidFill>
      </dgm:spPr>
      <dgm:t>
        <a:bodyPr/>
        <a:lstStyle/>
        <a:p>
          <a:r>
            <a:rPr lang="en-US" sz="1900" b="1" dirty="0">
              <a:solidFill>
                <a:schemeClr val="bg1"/>
              </a:solidFill>
            </a:rPr>
            <a:t>Supported by Leadership</a:t>
          </a:r>
        </a:p>
      </dgm:t>
    </dgm:pt>
    <dgm:pt modelId="{A2D9D67C-E4AD-4F93-9EF0-E9AAD1DCC044}" type="parTrans" cxnId="{7EE60B1A-5059-49AA-BDD3-2D45786681EC}">
      <dgm:prSet/>
      <dgm:spPr/>
      <dgm:t>
        <a:bodyPr/>
        <a:lstStyle/>
        <a:p>
          <a:endParaRPr lang="en-US"/>
        </a:p>
      </dgm:t>
    </dgm:pt>
    <dgm:pt modelId="{78CC276A-0FB5-45E6-917E-64A96CE5730C}" type="sibTrans" cxnId="{7EE60B1A-5059-49AA-BDD3-2D45786681EC}">
      <dgm:prSet/>
      <dgm:spPr/>
      <dgm:t>
        <a:bodyPr/>
        <a:lstStyle/>
        <a:p>
          <a:endParaRPr lang="en-US"/>
        </a:p>
      </dgm:t>
    </dgm:pt>
    <dgm:pt modelId="{BB725429-3315-4969-888A-D7E0DCBC6F15}">
      <dgm:prSet phldrT="[Text]" custT="1"/>
      <dgm:spPr>
        <a:solidFill>
          <a:schemeClr val="accent6">
            <a:lumMod val="75000"/>
          </a:schemeClr>
        </a:solidFill>
      </dgm:spPr>
      <dgm:t>
        <a:bodyPr/>
        <a:lstStyle/>
        <a:p>
          <a:r>
            <a:rPr lang="en-US" sz="1900" b="1" dirty="0">
              <a:solidFill>
                <a:schemeClr val="bg1"/>
              </a:solidFill>
            </a:rPr>
            <a:t>Provides for Whole School Community</a:t>
          </a:r>
        </a:p>
      </dgm:t>
    </dgm:pt>
    <dgm:pt modelId="{C83FBD94-4AA8-4918-8629-506D2610D50F}" type="parTrans" cxnId="{B8BE9F68-A9FE-4EA8-9CE4-F1BD228DBEC3}">
      <dgm:prSet/>
      <dgm:spPr/>
      <dgm:t>
        <a:bodyPr/>
        <a:lstStyle/>
        <a:p>
          <a:endParaRPr lang="en-US"/>
        </a:p>
      </dgm:t>
    </dgm:pt>
    <dgm:pt modelId="{E6D52F19-BC4A-40A9-9E84-684744992331}" type="sibTrans" cxnId="{B8BE9F68-A9FE-4EA8-9CE4-F1BD228DBEC3}">
      <dgm:prSet/>
      <dgm:spPr/>
      <dgm:t>
        <a:bodyPr/>
        <a:lstStyle/>
        <a:p>
          <a:endParaRPr lang="en-US"/>
        </a:p>
      </dgm:t>
    </dgm:pt>
    <dgm:pt modelId="{B995F6A3-2F9D-4CD2-85F5-0A3334551318}">
      <dgm:prSet phldrT="[Text]" custT="1"/>
      <dgm:spPr>
        <a:solidFill>
          <a:schemeClr val="accent1">
            <a:lumMod val="75000"/>
          </a:schemeClr>
        </a:solidFill>
      </dgm:spPr>
      <dgm:t>
        <a:bodyPr/>
        <a:lstStyle/>
        <a:p>
          <a:r>
            <a:rPr lang="en-US" sz="1900" b="1" dirty="0">
              <a:solidFill>
                <a:schemeClr val="bg1"/>
              </a:solidFill>
            </a:rPr>
            <a:t>Considers All Settings &amp; All Times</a:t>
          </a:r>
        </a:p>
      </dgm:t>
    </dgm:pt>
    <dgm:pt modelId="{C33ACBC8-9C94-435B-9C93-27464E60DABF}" type="parTrans" cxnId="{AA9CC3C2-247D-436B-9238-4A9E72FE6114}">
      <dgm:prSet/>
      <dgm:spPr/>
      <dgm:t>
        <a:bodyPr/>
        <a:lstStyle/>
        <a:p>
          <a:endParaRPr lang="en-US"/>
        </a:p>
      </dgm:t>
    </dgm:pt>
    <dgm:pt modelId="{F1565DE5-3EBE-4054-A1C0-1A2976042ECA}" type="sibTrans" cxnId="{AA9CC3C2-247D-436B-9238-4A9E72FE6114}">
      <dgm:prSet/>
      <dgm:spPr/>
      <dgm:t>
        <a:bodyPr/>
        <a:lstStyle/>
        <a:p>
          <a:endParaRPr lang="en-US"/>
        </a:p>
      </dgm:t>
    </dgm:pt>
    <dgm:pt modelId="{08C36CFA-C142-4C5A-8D4B-CE220F827BF7}">
      <dgm:prSet phldrT="[Text]" custT="1"/>
      <dgm:spPr>
        <a:solidFill>
          <a:schemeClr val="accent3">
            <a:lumMod val="75000"/>
          </a:schemeClr>
        </a:solidFill>
      </dgm:spPr>
      <dgm:t>
        <a:bodyPr/>
        <a:lstStyle/>
        <a:p>
          <a:r>
            <a:rPr lang="en-US" sz="1900" b="1" dirty="0">
              <a:solidFill>
                <a:schemeClr val="bg1"/>
              </a:solidFill>
            </a:rPr>
            <a:t>Collaborative Process</a:t>
          </a:r>
        </a:p>
      </dgm:t>
    </dgm:pt>
    <dgm:pt modelId="{FEA38470-762A-4B7A-9AC1-803316E85F99}" type="parTrans" cxnId="{B3A1665B-4F60-4534-A3FE-8F3996E65CAC}">
      <dgm:prSet/>
      <dgm:spPr/>
      <dgm:t>
        <a:bodyPr/>
        <a:lstStyle/>
        <a:p>
          <a:endParaRPr lang="en-US"/>
        </a:p>
      </dgm:t>
    </dgm:pt>
    <dgm:pt modelId="{EEAE769D-6063-4877-810B-BE7A796DFF29}" type="sibTrans" cxnId="{B3A1665B-4F60-4534-A3FE-8F3996E65CAC}">
      <dgm:prSet/>
      <dgm:spPr/>
      <dgm:t>
        <a:bodyPr/>
        <a:lstStyle/>
        <a:p>
          <a:endParaRPr lang="en-US"/>
        </a:p>
      </dgm:t>
    </dgm:pt>
    <dgm:pt modelId="{4AA6E193-5121-4E7F-84C2-26F8966B88BF}">
      <dgm:prSet phldrT="[Text]" custT="1"/>
      <dgm:spPr>
        <a:solidFill>
          <a:schemeClr val="accent4">
            <a:lumMod val="75000"/>
          </a:schemeClr>
        </a:solidFill>
      </dgm:spPr>
      <dgm:t>
        <a:bodyPr/>
        <a:lstStyle/>
        <a:p>
          <a:r>
            <a:rPr lang="en-US" sz="1900" b="1" dirty="0">
              <a:solidFill>
                <a:schemeClr val="bg1"/>
              </a:solidFill>
            </a:rPr>
            <a:t>Uses Assessments To Customize</a:t>
          </a:r>
        </a:p>
      </dgm:t>
    </dgm:pt>
    <dgm:pt modelId="{58718F23-2C50-4560-A7EA-3B70A6706C45}" type="parTrans" cxnId="{93F2C8A9-0D6F-412F-9BCB-E63DAF174BC8}">
      <dgm:prSet/>
      <dgm:spPr/>
      <dgm:t>
        <a:bodyPr/>
        <a:lstStyle/>
        <a:p>
          <a:endParaRPr lang="en-US"/>
        </a:p>
      </dgm:t>
    </dgm:pt>
    <dgm:pt modelId="{F9645412-E02C-41B1-B286-3C5E06D56E56}" type="sibTrans" cxnId="{93F2C8A9-0D6F-412F-9BCB-E63DAF174BC8}">
      <dgm:prSet/>
      <dgm:spPr/>
      <dgm:t>
        <a:bodyPr/>
        <a:lstStyle/>
        <a:p>
          <a:endParaRPr lang="en-US"/>
        </a:p>
      </dgm:t>
    </dgm:pt>
    <dgm:pt modelId="{55CB988F-6FCF-4DDE-AA1C-A7B5FB3E34A7}">
      <dgm:prSet phldrT="[Text]" custT="1"/>
      <dgm:spPr>
        <a:solidFill>
          <a:schemeClr val="accent5">
            <a:lumMod val="75000"/>
          </a:schemeClr>
        </a:solidFill>
      </dgm:spPr>
      <dgm:t>
        <a:bodyPr/>
        <a:lstStyle/>
        <a:p>
          <a:r>
            <a:rPr lang="en-US" sz="1900" b="1" dirty="0">
              <a:solidFill>
                <a:schemeClr val="bg1"/>
              </a:solidFill>
            </a:rPr>
            <a:t>Takes an All-Hazards Approach</a:t>
          </a:r>
        </a:p>
      </dgm:t>
    </dgm:pt>
    <dgm:pt modelId="{AC759516-251A-49B2-A92C-D274F1A73DA2}" type="parTrans" cxnId="{64E005A5-9E8D-4DFA-8226-6FA84E51C515}">
      <dgm:prSet/>
      <dgm:spPr/>
      <dgm:t>
        <a:bodyPr/>
        <a:lstStyle/>
        <a:p>
          <a:endParaRPr lang="en-US"/>
        </a:p>
      </dgm:t>
    </dgm:pt>
    <dgm:pt modelId="{71019B48-60EC-4899-AF9C-5E6A94D19D6F}" type="sibTrans" cxnId="{64E005A5-9E8D-4DFA-8226-6FA84E51C515}">
      <dgm:prSet/>
      <dgm:spPr/>
      <dgm:t>
        <a:bodyPr/>
        <a:lstStyle/>
        <a:p>
          <a:endParaRPr lang="en-US"/>
        </a:p>
      </dgm:t>
    </dgm:pt>
    <dgm:pt modelId="{332CD284-C552-4F2A-B310-773BA45E68DC}" type="pres">
      <dgm:prSet presAssocID="{F8CBA9B6-0B62-4CA2-B5B1-28C72D03A919}" presName="Name0" presStyleCnt="0">
        <dgm:presLayoutVars>
          <dgm:dir/>
          <dgm:resizeHandles val="exact"/>
        </dgm:presLayoutVars>
      </dgm:prSet>
      <dgm:spPr/>
      <dgm:t>
        <a:bodyPr/>
        <a:lstStyle/>
        <a:p>
          <a:endParaRPr lang="en-US"/>
        </a:p>
      </dgm:t>
    </dgm:pt>
    <dgm:pt modelId="{883A3EE7-552D-4737-9729-42FE23A9178B}" type="pres">
      <dgm:prSet presAssocID="{F8CBA9B6-0B62-4CA2-B5B1-28C72D03A919}" presName="cycle" presStyleCnt="0"/>
      <dgm:spPr/>
    </dgm:pt>
    <dgm:pt modelId="{2F0A417F-ABC9-4D83-9E70-6C732A346D51}" type="pres">
      <dgm:prSet presAssocID="{ED120029-31C3-4FC7-838D-AC10A05FBC93}" presName="nodeFirstNode" presStyleLbl="node1" presStyleIdx="0" presStyleCnt="6" custRadScaleRad="100414" custRadScaleInc="-8533">
        <dgm:presLayoutVars>
          <dgm:bulletEnabled val="1"/>
        </dgm:presLayoutVars>
      </dgm:prSet>
      <dgm:spPr/>
      <dgm:t>
        <a:bodyPr/>
        <a:lstStyle/>
        <a:p>
          <a:endParaRPr lang="en-US"/>
        </a:p>
      </dgm:t>
    </dgm:pt>
    <dgm:pt modelId="{367427EE-F048-4EF2-8FE0-8ED2B067D195}" type="pres">
      <dgm:prSet presAssocID="{78CC276A-0FB5-45E6-917E-64A96CE5730C}" presName="sibTransFirstNode" presStyleLbl="bgShp" presStyleIdx="0" presStyleCnt="1"/>
      <dgm:spPr/>
      <dgm:t>
        <a:bodyPr/>
        <a:lstStyle/>
        <a:p>
          <a:endParaRPr lang="en-US"/>
        </a:p>
      </dgm:t>
    </dgm:pt>
    <dgm:pt modelId="{1EFE61E6-53FA-4499-B685-8299C438B374}" type="pres">
      <dgm:prSet presAssocID="{08C36CFA-C142-4C5A-8D4B-CE220F827BF7}" presName="nodeFollowingNodes" presStyleLbl="node1" presStyleIdx="1" presStyleCnt="6">
        <dgm:presLayoutVars>
          <dgm:bulletEnabled val="1"/>
        </dgm:presLayoutVars>
      </dgm:prSet>
      <dgm:spPr/>
      <dgm:t>
        <a:bodyPr/>
        <a:lstStyle/>
        <a:p>
          <a:endParaRPr lang="en-US"/>
        </a:p>
      </dgm:t>
    </dgm:pt>
    <dgm:pt modelId="{26902443-A5EF-4CE8-8F63-F4D951F37FF0}" type="pres">
      <dgm:prSet presAssocID="{4AA6E193-5121-4E7F-84C2-26F8966B88BF}" presName="nodeFollowingNodes" presStyleLbl="node1" presStyleIdx="2" presStyleCnt="6" custRadScaleRad="99339" custRadScaleInc="-16490">
        <dgm:presLayoutVars>
          <dgm:bulletEnabled val="1"/>
        </dgm:presLayoutVars>
      </dgm:prSet>
      <dgm:spPr/>
      <dgm:t>
        <a:bodyPr/>
        <a:lstStyle/>
        <a:p>
          <a:endParaRPr lang="en-US"/>
        </a:p>
      </dgm:t>
    </dgm:pt>
    <dgm:pt modelId="{F397E16A-1AE3-4939-B2EA-A83A53557779}" type="pres">
      <dgm:prSet presAssocID="{55CB988F-6FCF-4DDE-AA1C-A7B5FB3E34A7}" presName="nodeFollowingNodes" presStyleLbl="node1" presStyleIdx="3" presStyleCnt="6">
        <dgm:presLayoutVars>
          <dgm:bulletEnabled val="1"/>
        </dgm:presLayoutVars>
      </dgm:prSet>
      <dgm:spPr/>
      <dgm:t>
        <a:bodyPr/>
        <a:lstStyle/>
        <a:p>
          <a:endParaRPr lang="en-US"/>
        </a:p>
      </dgm:t>
    </dgm:pt>
    <dgm:pt modelId="{FFAF72D2-4265-40D0-A005-51D0C073339A}" type="pres">
      <dgm:prSet presAssocID="{BB725429-3315-4969-888A-D7E0DCBC6F15}" presName="nodeFollowingNodes" presStyleLbl="node1" presStyleIdx="4" presStyleCnt="6" custRadScaleRad="111393" custRadScaleInc="14992">
        <dgm:presLayoutVars>
          <dgm:bulletEnabled val="1"/>
        </dgm:presLayoutVars>
      </dgm:prSet>
      <dgm:spPr/>
      <dgm:t>
        <a:bodyPr/>
        <a:lstStyle/>
        <a:p>
          <a:endParaRPr lang="en-US"/>
        </a:p>
      </dgm:t>
    </dgm:pt>
    <dgm:pt modelId="{8C5B880C-3C2E-4469-B14E-70E1BAFE7FA8}" type="pres">
      <dgm:prSet presAssocID="{B995F6A3-2F9D-4CD2-85F5-0A3334551318}" presName="nodeFollowingNodes" presStyleLbl="node1" presStyleIdx="5" presStyleCnt="6" custRadScaleRad="113201" custRadScaleInc="-10505">
        <dgm:presLayoutVars>
          <dgm:bulletEnabled val="1"/>
        </dgm:presLayoutVars>
      </dgm:prSet>
      <dgm:spPr/>
      <dgm:t>
        <a:bodyPr/>
        <a:lstStyle/>
        <a:p>
          <a:endParaRPr lang="en-US"/>
        </a:p>
      </dgm:t>
    </dgm:pt>
  </dgm:ptLst>
  <dgm:cxnLst>
    <dgm:cxn modelId="{5854C622-4698-45D3-8232-CA6355F63FD1}" type="presOf" srcId="{BB725429-3315-4969-888A-D7E0DCBC6F15}" destId="{FFAF72D2-4265-40D0-A005-51D0C073339A}" srcOrd="0" destOrd="0" presId="urn:microsoft.com/office/officeart/2005/8/layout/cycle3"/>
    <dgm:cxn modelId="{7EE60B1A-5059-49AA-BDD3-2D45786681EC}" srcId="{F8CBA9B6-0B62-4CA2-B5B1-28C72D03A919}" destId="{ED120029-31C3-4FC7-838D-AC10A05FBC93}" srcOrd="0" destOrd="0" parTransId="{A2D9D67C-E4AD-4F93-9EF0-E9AAD1DCC044}" sibTransId="{78CC276A-0FB5-45E6-917E-64A96CE5730C}"/>
    <dgm:cxn modelId="{B3A1665B-4F60-4534-A3FE-8F3996E65CAC}" srcId="{F8CBA9B6-0B62-4CA2-B5B1-28C72D03A919}" destId="{08C36CFA-C142-4C5A-8D4B-CE220F827BF7}" srcOrd="1" destOrd="0" parTransId="{FEA38470-762A-4B7A-9AC1-803316E85F99}" sibTransId="{EEAE769D-6063-4877-810B-BE7A796DFF29}"/>
    <dgm:cxn modelId="{43913FE1-B2B6-4B0F-8CCF-880EFBFAFC1E}" type="presOf" srcId="{ED120029-31C3-4FC7-838D-AC10A05FBC93}" destId="{2F0A417F-ABC9-4D83-9E70-6C732A346D51}" srcOrd="0" destOrd="0" presId="urn:microsoft.com/office/officeart/2005/8/layout/cycle3"/>
    <dgm:cxn modelId="{AA9CC3C2-247D-436B-9238-4A9E72FE6114}" srcId="{F8CBA9B6-0B62-4CA2-B5B1-28C72D03A919}" destId="{B995F6A3-2F9D-4CD2-85F5-0A3334551318}" srcOrd="5" destOrd="0" parTransId="{C33ACBC8-9C94-435B-9C93-27464E60DABF}" sibTransId="{F1565DE5-3EBE-4054-A1C0-1A2976042ECA}"/>
    <dgm:cxn modelId="{8A07D73A-B978-4C10-BF47-242846E30C1D}" type="presOf" srcId="{78CC276A-0FB5-45E6-917E-64A96CE5730C}" destId="{367427EE-F048-4EF2-8FE0-8ED2B067D195}" srcOrd="0" destOrd="0" presId="urn:microsoft.com/office/officeart/2005/8/layout/cycle3"/>
    <dgm:cxn modelId="{0565CF6F-5371-41E7-A655-6A221F958554}" type="presOf" srcId="{4AA6E193-5121-4E7F-84C2-26F8966B88BF}" destId="{26902443-A5EF-4CE8-8F63-F4D951F37FF0}" srcOrd="0" destOrd="0" presId="urn:microsoft.com/office/officeart/2005/8/layout/cycle3"/>
    <dgm:cxn modelId="{B8BE9F68-A9FE-4EA8-9CE4-F1BD228DBEC3}" srcId="{F8CBA9B6-0B62-4CA2-B5B1-28C72D03A919}" destId="{BB725429-3315-4969-888A-D7E0DCBC6F15}" srcOrd="4" destOrd="0" parTransId="{C83FBD94-4AA8-4918-8629-506D2610D50F}" sibTransId="{E6D52F19-BC4A-40A9-9E84-684744992331}"/>
    <dgm:cxn modelId="{A5ED7117-C51D-4ABA-AF51-FDA753696DA2}" type="presOf" srcId="{F8CBA9B6-0B62-4CA2-B5B1-28C72D03A919}" destId="{332CD284-C552-4F2A-B310-773BA45E68DC}" srcOrd="0" destOrd="0" presId="urn:microsoft.com/office/officeart/2005/8/layout/cycle3"/>
    <dgm:cxn modelId="{93F2C8A9-0D6F-412F-9BCB-E63DAF174BC8}" srcId="{F8CBA9B6-0B62-4CA2-B5B1-28C72D03A919}" destId="{4AA6E193-5121-4E7F-84C2-26F8966B88BF}" srcOrd="2" destOrd="0" parTransId="{58718F23-2C50-4560-A7EA-3B70A6706C45}" sibTransId="{F9645412-E02C-41B1-B286-3C5E06D56E56}"/>
    <dgm:cxn modelId="{666F83EE-7452-47BE-8AAA-33820831F41F}" type="presOf" srcId="{55CB988F-6FCF-4DDE-AA1C-A7B5FB3E34A7}" destId="{F397E16A-1AE3-4939-B2EA-A83A53557779}" srcOrd="0" destOrd="0" presId="urn:microsoft.com/office/officeart/2005/8/layout/cycle3"/>
    <dgm:cxn modelId="{64E005A5-9E8D-4DFA-8226-6FA84E51C515}" srcId="{F8CBA9B6-0B62-4CA2-B5B1-28C72D03A919}" destId="{55CB988F-6FCF-4DDE-AA1C-A7B5FB3E34A7}" srcOrd="3" destOrd="0" parTransId="{AC759516-251A-49B2-A92C-D274F1A73DA2}" sibTransId="{71019B48-60EC-4899-AF9C-5E6A94D19D6F}"/>
    <dgm:cxn modelId="{C18130DB-34F4-4CA1-9765-0F8B738C4C30}" type="presOf" srcId="{B995F6A3-2F9D-4CD2-85F5-0A3334551318}" destId="{8C5B880C-3C2E-4469-B14E-70E1BAFE7FA8}" srcOrd="0" destOrd="0" presId="urn:microsoft.com/office/officeart/2005/8/layout/cycle3"/>
    <dgm:cxn modelId="{681716B4-0052-46F2-B4C5-02ED94D82B8C}" type="presOf" srcId="{08C36CFA-C142-4C5A-8D4B-CE220F827BF7}" destId="{1EFE61E6-53FA-4499-B685-8299C438B374}" srcOrd="0" destOrd="0" presId="urn:microsoft.com/office/officeart/2005/8/layout/cycle3"/>
    <dgm:cxn modelId="{16FCE0B6-4342-4A61-BBD2-BD04C1C26595}" type="presParOf" srcId="{332CD284-C552-4F2A-B310-773BA45E68DC}" destId="{883A3EE7-552D-4737-9729-42FE23A9178B}" srcOrd="0" destOrd="0" presId="urn:microsoft.com/office/officeart/2005/8/layout/cycle3"/>
    <dgm:cxn modelId="{D2275A58-D4C0-44B9-A569-5BD27B50C0FA}" type="presParOf" srcId="{883A3EE7-552D-4737-9729-42FE23A9178B}" destId="{2F0A417F-ABC9-4D83-9E70-6C732A346D51}" srcOrd="0" destOrd="0" presId="urn:microsoft.com/office/officeart/2005/8/layout/cycle3"/>
    <dgm:cxn modelId="{47902725-8CAD-428F-9E2D-AB5EE8E625C5}" type="presParOf" srcId="{883A3EE7-552D-4737-9729-42FE23A9178B}" destId="{367427EE-F048-4EF2-8FE0-8ED2B067D195}" srcOrd="1" destOrd="0" presId="urn:microsoft.com/office/officeart/2005/8/layout/cycle3"/>
    <dgm:cxn modelId="{063BE971-9556-4B89-9AC4-EEB0C73650E5}" type="presParOf" srcId="{883A3EE7-552D-4737-9729-42FE23A9178B}" destId="{1EFE61E6-53FA-4499-B685-8299C438B374}" srcOrd="2" destOrd="0" presId="urn:microsoft.com/office/officeart/2005/8/layout/cycle3"/>
    <dgm:cxn modelId="{953A5B2E-8F52-4AD3-935D-466CAC3F19C5}" type="presParOf" srcId="{883A3EE7-552D-4737-9729-42FE23A9178B}" destId="{26902443-A5EF-4CE8-8F63-F4D951F37FF0}" srcOrd="3" destOrd="0" presId="urn:microsoft.com/office/officeart/2005/8/layout/cycle3"/>
    <dgm:cxn modelId="{E64B1C63-072E-4D9D-8996-ACA39A216773}" type="presParOf" srcId="{883A3EE7-552D-4737-9729-42FE23A9178B}" destId="{F397E16A-1AE3-4939-B2EA-A83A53557779}" srcOrd="4" destOrd="0" presId="urn:microsoft.com/office/officeart/2005/8/layout/cycle3"/>
    <dgm:cxn modelId="{7EF37613-AE87-4B81-8E23-36588D827831}" type="presParOf" srcId="{883A3EE7-552D-4737-9729-42FE23A9178B}" destId="{FFAF72D2-4265-40D0-A005-51D0C073339A}" srcOrd="5" destOrd="0" presId="urn:microsoft.com/office/officeart/2005/8/layout/cycle3"/>
    <dgm:cxn modelId="{8CDD9181-837F-4815-AC51-58764D487B99}" type="presParOf" srcId="{883A3EE7-552D-4737-9729-42FE23A9178B}" destId="{8C5B880C-3C2E-4469-B14E-70E1BAFE7FA8}"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8C0CC0-1F36-46E0-B90A-68039D1A7C76}" type="doc">
      <dgm:prSet loTypeId="urn:microsoft.com/office/officeart/2005/8/layout/hierarchy1" loCatId="hierarchy" qsTypeId="urn:microsoft.com/office/officeart/2005/8/quickstyle/3d2" qsCatId="3D" csTypeId="urn:microsoft.com/office/officeart/2005/8/colors/colorful2" csCatId="colorful" phldr="1"/>
      <dgm:spPr/>
      <dgm:t>
        <a:bodyPr/>
        <a:lstStyle/>
        <a:p>
          <a:endParaRPr lang="en-US"/>
        </a:p>
      </dgm:t>
    </dgm:pt>
    <dgm:pt modelId="{F456B111-9F96-4364-AD30-FA8BC93FFC30}">
      <dgm:prSet phldrT="[Text]" custT="1"/>
      <dgm:spPr>
        <a:solidFill>
          <a:schemeClr val="accent3">
            <a:lumMod val="20000"/>
            <a:lumOff val="80000"/>
            <a:alpha val="90000"/>
          </a:schemeClr>
        </a:solidFill>
      </dgm:spPr>
      <dgm:t>
        <a:bodyPr/>
        <a:lstStyle/>
        <a:p>
          <a:r>
            <a:rPr lang="en-US" sz="2400" b="1" dirty="0"/>
            <a:t>FUNCTIONAL ANNEXES</a:t>
          </a:r>
        </a:p>
      </dgm:t>
    </dgm:pt>
    <dgm:pt modelId="{836CD709-CD39-42A7-A133-B8E03B88CB8C}" type="sibTrans" cxnId="{5AB20766-6B55-4B5B-B6CA-19E8BE764702}">
      <dgm:prSet/>
      <dgm:spPr/>
      <dgm:t>
        <a:bodyPr/>
        <a:lstStyle/>
        <a:p>
          <a:endParaRPr lang="en-US" sz="2400" b="1"/>
        </a:p>
      </dgm:t>
    </dgm:pt>
    <dgm:pt modelId="{97C4CE0F-F817-4E66-877D-75E496BD8E90}" type="parTrans" cxnId="{5AB20766-6B55-4B5B-B6CA-19E8BE764702}">
      <dgm:prSet/>
      <dgm:spPr/>
      <dgm:t>
        <a:bodyPr/>
        <a:lstStyle/>
        <a:p>
          <a:endParaRPr lang="en-US" sz="2400" b="1"/>
        </a:p>
      </dgm:t>
    </dgm:pt>
    <dgm:pt modelId="{5135B6F1-D5AE-41B5-A2E7-BE5D031FE6B1}">
      <dgm:prSet phldrT="[Text]" custT="1"/>
      <dgm:spPr>
        <a:solidFill>
          <a:schemeClr val="accent2">
            <a:lumMod val="20000"/>
            <a:lumOff val="80000"/>
            <a:alpha val="90000"/>
          </a:schemeClr>
        </a:solidFill>
      </dgm:spPr>
      <dgm:t>
        <a:bodyPr/>
        <a:lstStyle/>
        <a:p>
          <a:r>
            <a:rPr lang="en-US" sz="2400" b="1" dirty="0"/>
            <a:t>BASIC PLAN</a:t>
          </a:r>
        </a:p>
      </dgm:t>
    </dgm:pt>
    <dgm:pt modelId="{A499F5D8-8BA9-4B1C-A7E3-F3070BA53FB4}" type="parTrans" cxnId="{9C0C0D9A-17A8-4BD6-915B-210185DB6830}">
      <dgm:prSet/>
      <dgm:spPr/>
      <dgm:t>
        <a:bodyPr/>
        <a:lstStyle/>
        <a:p>
          <a:endParaRPr lang="en-US"/>
        </a:p>
      </dgm:t>
    </dgm:pt>
    <dgm:pt modelId="{DF305157-E92C-4956-B714-E097DC66BDB3}" type="sibTrans" cxnId="{9C0C0D9A-17A8-4BD6-915B-210185DB6830}">
      <dgm:prSet/>
      <dgm:spPr/>
      <dgm:t>
        <a:bodyPr/>
        <a:lstStyle/>
        <a:p>
          <a:endParaRPr lang="en-US"/>
        </a:p>
      </dgm:t>
    </dgm:pt>
    <dgm:pt modelId="{C9D2D9EA-52EB-4969-91D0-311A25D2456C}">
      <dgm:prSet phldrT="[Text]" custT="1"/>
      <dgm:spPr>
        <a:solidFill>
          <a:schemeClr val="accent4">
            <a:lumMod val="20000"/>
            <a:lumOff val="80000"/>
            <a:alpha val="90000"/>
          </a:schemeClr>
        </a:solidFill>
      </dgm:spPr>
      <dgm:t>
        <a:bodyPr/>
        <a:lstStyle/>
        <a:p>
          <a:r>
            <a:rPr lang="en-US" sz="2300" b="1" dirty="0"/>
            <a:t>THREAT- AND HAZARD-SPECIFIC ANNEXES</a:t>
          </a:r>
        </a:p>
      </dgm:t>
    </dgm:pt>
    <dgm:pt modelId="{E9A24D5F-B46A-474A-BA30-EA43AB4AB975}" type="parTrans" cxnId="{A2F413AD-2363-4EB1-9353-B8B555B3C7C3}">
      <dgm:prSet/>
      <dgm:spPr/>
      <dgm:t>
        <a:bodyPr/>
        <a:lstStyle/>
        <a:p>
          <a:endParaRPr lang="en-US"/>
        </a:p>
      </dgm:t>
    </dgm:pt>
    <dgm:pt modelId="{CD46391A-229C-41C2-95A7-07200707BA59}" type="sibTrans" cxnId="{A2F413AD-2363-4EB1-9353-B8B555B3C7C3}">
      <dgm:prSet/>
      <dgm:spPr/>
      <dgm:t>
        <a:bodyPr/>
        <a:lstStyle/>
        <a:p>
          <a:endParaRPr lang="en-US"/>
        </a:p>
      </dgm:t>
    </dgm:pt>
    <dgm:pt modelId="{A47D9F4E-47E9-4258-88C1-69CB68057C30}">
      <dgm:prSet phldrT="[Text]" custT="1"/>
      <dgm:spPr>
        <a:solidFill>
          <a:schemeClr val="accent1">
            <a:lumMod val="20000"/>
            <a:lumOff val="80000"/>
            <a:alpha val="90000"/>
          </a:schemeClr>
        </a:solidFill>
      </dgm:spPr>
      <dgm:t>
        <a:bodyPr/>
        <a:lstStyle/>
        <a:p>
          <a:r>
            <a:rPr lang="en-US" sz="2300" b="1" dirty="0"/>
            <a:t>SCHOOL EMERGENCY OPERATIONS PLAN (EOP)</a:t>
          </a:r>
        </a:p>
      </dgm:t>
    </dgm:pt>
    <dgm:pt modelId="{A494FA89-94D1-49A9-8086-D7E9E4073ACD}" type="sibTrans" cxnId="{C29FE02D-63A9-4519-A4F2-A09A5986A781}">
      <dgm:prSet/>
      <dgm:spPr/>
      <dgm:t>
        <a:bodyPr/>
        <a:lstStyle/>
        <a:p>
          <a:endParaRPr lang="en-US" sz="2400" b="1"/>
        </a:p>
      </dgm:t>
    </dgm:pt>
    <dgm:pt modelId="{A60EA917-FF01-498E-B035-F35D252BC2B0}" type="parTrans" cxnId="{C29FE02D-63A9-4519-A4F2-A09A5986A781}">
      <dgm:prSet/>
      <dgm:spPr/>
      <dgm:t>
        <a:bodyPr/>
        <a:lstStyle/>
        <a:p>
          <a:endParaRPr lang="en-US" sz="2400" b="1"/>
        </a:p>
      </dgm:t>
    </dgm:pt>
    <dgm:pt modelId="{4103CB70-F83C-4A7C-8ECF-982928895ED2}" type="pres">
      <dgm:prSet presAssocID="{5F8C0CC0-1F36-46E0-B90A-68039D1A7C76}" presName="hierChild1" presStyleCnt="0">
        <dgm:presLayoutVars>
          <dgm:chPref val="1"/>
          <dgm:dir/>
          <dgm:animOne val="branch"/>
          <dgm:animLvl val="lvl"/>
          <dgm:resizeHandles/>
        </dgm:presLayoutVars>
      </dgm:prSet>
      <dgm:spPr/>
      <dgm:t>
        <a:bodyPr/>
        <a:lstStyle/>
        <a:p>
          <a:endParaRPr lang="en-US"/>
        </a:p>
      </dgm:t>
    </dgm:pt>
    <dgm:pt modelId="{359454CE-1243-4ED0-8A80-BA9908E75861}" type="pres">
      <dgm:prSet presAssocID="{A47D9F4E-47E9-4258-88C1-69CB68057C30}" presName="hierRoot1" presStyleCnt="0"/>
      <dgm:spPr/>
    </dgm:pt>
    <dgm:pt modelId="{24FD2C97-0817-4EC7-964A-185516754872}" type="pres">
      <dgm:prSet presAssocID="{A47D9F4E-47E9-4258-88C1-69CB68057C30}" presName="composite" presStyleCnt="0"/>
      <dgm:spPr/>
    </dgm:pt>
    <dgm:pt modelId="{B12EB3D8-14B5-4B93-B907-3E703DC71642}" type="pres">
      <dgm:prSet presAssocID="{A47D9F4E-47E9-4258-88C1-69CB68057C30}" presName="background" presStyleLbl="node0" presStyleIdx="0" presStyleCnt="1"/>
      <dgm:spPr>
        <a:solidFill>
          <a:srgbClr val="9BB7D9"/>
        </a:solidFill>
      </dgm:spPr>
    </dgm:pt>
    <dgm:pt modelId="{BE115C0C-CAB7-4B3B-8296-BA1D97B4F6C4}" type="pres">
      <dgm:prSet presAssocID="{A47D9F4E-47E9-4258-88C1-69CB68057C30}" presName="text" presStyleLbl="fgAcc0" presStyleIdx="0" presStyleCnt="1">
        <dgm:presLayoutVars>
          <dgm:chPref val="3"/>
        </dgm:presLayoutVars>
      </dgm:prSet>
      <dgm:spPr/>
      <dgm:t>
        <a:bodyPr/>
        <a:lstStyle/>
        <a:p>
          <a:endParaRPr lang="en-US"/>
        </a:p>
      </dgm:t>
    </dgm:pt>
    <dgm:pt modelId="{36C913D8-0802-401D-91FD-6AEE68941E67}" type="pres">
      <dgm:prSet presAssocID="{A47D9F4E-47E9-4258-88C1-69CB68057C30}" presName="hierChild2" presStyleCnt="0"/>
      <dgm:spPr/>
    </dgm:pt>
    <dgm:pt modelId="{0C1506A8-1444-43D9-8641-CDB47F823F8A}" type="pres">
      <dgm:prSet presAssocID="{A499F5D8-8BA9-4B1C-A7E3-F3070BA53FB4}" presName="Name10" presStyleLbl="parChTrans1D2" presStyleIdx="0" presStyleCnt="3"/>
      <dgm:spPr/>
      <dgm:t>
        <a:bodyPr/>
        <a:lstStyle/>
        <a:p>
          <a:endParaRPr lang="en-US"/>
        </a:p>
      </dgm:t>
    </dgm:pt>
    <dgm:pt modelId="{7B34A7A6-5BF3-4C2E-B141-4FAA942BF936}" type="pres">
      <dgm:prSet presAssocID="{5135B6F1-D5AE-41B5-A2E7-BE5D031FE6B1}" presName="hierRoot2" presStyleCnt="0"/>
      <dgm:spPr/>
    </dgm:pt>
    <dgm:pt modelId="{A2D752B4-4713-4B2E-B81B-C82D0315A2B6}" type="pres">
      <dgm:prSet presAssocID="{5135B6F1-D5AE-41B5-A2E7-BE5D031FE6B1}" presName="composite2" presStyleCnt="0"/>
      <dgm:spPr/>
    </dgm:pt>
    <dgm:pt modelId="{10491B81-A66C-48BC-8BC7-AC0FE02F4786}" type="pres">
      <dgm:prSet presAssocID="{5135B6F1-D5AE-41B5-A2E7-BE5D031FE6B1}" presName="background2" presStyleLbl="node2" presStyleIdx="0" presStyleCnt="3"/>
      <dgm:spPr>
        <a:solidFill>
          <a:srgbClr val="F7C107"/>
        </a:solidFill>
      </dgm:spPr>
    </dgm:pt>
    <dgm:pt modelId="{C17FE739-F78B-455E-8851-818299D6B33E}" type="pres">
      <dgm:prSet presAssocID="{5135B6F1-D5AE-41B5-A2E7-BE5D031FE6B1}" presName="text2" presStyleLbl="fgAcc2" presStyleIdx="0" presStyleCnt="3" custLinFactNeighborY="4076">
        <dgm:presLayoutVars>
          <dgm:chPref val="3"/>
        </dgm:presLayoutVars>
      </dgm:prSet>
      <dgm:spPr/>
      <dgm:t>
        <a:bodyPr/>
        <a:lstStyle/>
        <a:p>
          <a:endParaRPr lang="en-US"/>
        </a:p>
      </dgm:t>
    </dgm:pt>
    <dgm:pt modelId="{D0F00F1A-7FDC-434F-A726-4AD3E1955125}" type="pres">
      <dgm:prSet presAssocID="{5135B6F1-D5AE-41B5-A2E7-BE5D031FE6B1}" presName="hierChild3" presStyleCnt="0"/>
      <dgm:spPr/>
    </dgm:pt>
    <dgm:pt modelId="{95196CDA-9B79-49CB-B6FF-3097617C63E7}" type="pres">
      <dgm:prSet presAssocID="{97C4CE0F-F817-4E66-877D-75E496BD8E90}" presName="Name10" presStyleLbl="parChTrans1D2" presStyleIdx="1" presStyleCnt="3"/>
      <dgm:spPr/>
      <dgm:t>
        <a:bodyPr/>
        <a:lstStyle/>
        <a:p>
          <a:endParaRPr lang="en-US"/>
        </a:p>
      </dgm:t>
    </dgm:pt>
    <dgm:pt modelId="{85BB9C81-22BB-46AE-96FF-D04A84529F9E}" type="pres">
      <dgm:prSet presAssocID="{F456B111-9F96-4364-AD30-FA8BC93FFC30}" presName="hierRoot2" presStyleCnt="0"/>
      <dgm:spPr/>
    </dgm:pt>
    <dgm:pt modelId="{B841641F-7201-4E58-A041-8D722D24F502}" type="pres">
      <dgm:prSet presAssocID="{F456B111-9F96-4364-AD30-FA8BC93FFC30}" presName="composite2" presStyleCnt="0"/>
      <dgm:spPr/>
    </dgm:pt>
    <dgm:pt modelId="{1E7BF7A1-7414-4907-B6E1-5F7271B9448A}" type="pres">
      <dgm:prSet presAssocID="{F456B111-9F96-4364-AD30-FA8BC93FFC30}" presName="background2" presStyleLbl="node2" presStyleIdx="1" presStyleCnt="3"/>
      <dgm:spPr>
        <a:solidFill>
          <a:schemeClr val="accent3">
            <a:lumMod val="75000"/>
          </a:schemeClr>
        </a:solidFill>
      </dgm:spPr>
    </dgm:pt>
    <dgm:pt modelId="{ADB0D74A-4634-4C16-AF8C-815879AA37A4}" type="pres">
      <dgm:prSet presAssocID="{F456B111-9F96-4364-AD30-FA8BC93FFC30}" presName="text2" presStyleLbl="fgAcc2" presStyleIdx="1" presStyleCnt="3" custLinFactNeighborX="247" custLinFactNeighborY="4076">
        <dgm:presLayoutVars>
          <dgm:chPref val="3"/>
        </dgm:presLayoutVars>
      </dgm:prSet>
      <dgm:spPr/>
      <dgm:t>
        <a:bodyPr/>
        <a:lstStyle/>
        <a:p>
          <a:endParaRPr lang="en-US"/>
        </a:p>
      </dgm:t>
    </dgm:pt>
    <dgm:pt modelId="{C9A0505A-B42E-431B-ADB1-9C7B7803CB04}" type="pres">
      <dgm:prSet presAssocID="{F456B111-9F96-4364-AD30-FA8BC93FFC30}" presName="hierChild3" presStyleCnt="0"/>
      <dgm:spPr/>
    </dgm:pt>
    <dgm:pt modelId="{97C37A9A-519F-4C19-A3AC-96449C66CF94}" type="pres">
      <dgm:prSet presAssocID="{E9A24D5F-B46A-474A-BA30-EA43AB4AB975}" presName="Name10" presStyleLbl="parChTrans1D2" presStyleIdx="2" presStyleCnt="3"/>
      <dgm:spPr/>
      <dgm:t>
        <a:bodyPr/>
        <a:lstStyle/>
        <a:p>
          <a:endParaRPr lang="en-US"/>
        </a:p>
      </dgm:t>
    </dgm:pt>
    <dgm:pt modelId="{EDE0D5E1-2B1D-4D07-B599-7FD5C28C565C}" type="pres">
      <dgm:prSet presAssocID="{C9D2D9EA-52EB-4969-91D0-311A25D2456C}" presName="hierRoot2" presStyleCnt="0"/>
      <dgm:spPr/>
    </dgm:pt>
    <dgm:pt modelId="{46041E78-D63B-4CFD-B545-C8962874CDFE}" type="pres">
      <dgm:prSet presAssocID="{C9D2D9EA-52EB-4969-91D0-311A25D2456C}" presName="composite2" presStyleCnt="0"/>
      <dgm:spPr/>
    </dgm:pt>
    <dgm:pt modelId="{AD25C476-09F7-454B-84DF-012FCAFF94A9}" type="pres">
      <dgm:prSet presAssocID="{C9D2D9EA-52EB-4969-91D0-311A25D2456C}" presName="background2" presStyleLbl="node2" presStyleIdx="2" presStyleCnt="3"/>
      <dgm:spPr>
        <a:solidFill>
          <a:srgbClr val="8064A2"/>
        </a:solidFill>
      </dgm:spPr>
    </dgm:pt>
    <dgm:pt modelId="{D172F109-C0C0-48C8-BA9A-5552644DA2C9}" type="pres">
      <dgm:prSet presAssocID="{C9D2D9EA-52EB-4969-91D0-311A25D2456C}" presName="text2" presStyleLbl="fgAcc2" presStyleIdx="2" presStyleCnt="3" custLinFactNeighborX="494" custLinFactNeighborY="4076">
        <dgm:presLayoutVars>
          <dgm:chPref val="3"/>
        </dgm:presLayoutVars>
      </dgm:prSet>
      <dgm:spPr/>
      <dgm:t>
        <a:bodyPr/>
        <a:lstStyle/>
        <a:p>
          <a:endParaRPr lang="en-US"/>
        </a:p>
      </dgm:t>
    </dgm:pt>
    <dgm:pt modelId="{A43EA2A9-47BD-439B-911E-0F13C053EE5C}" type="pres">
      <dgm:prSet presAssocID="{C9D2D9EA-52EB-4969-91D0-311A25D2456C}" presName="hierChild3" presStyleCnt="0"/>
      <dgm:spPr/>
    </dgm:pt>
  </dgm:ptLst>
  <dgm:cxnLst>
    <dgm:cxn modelId="{9C0C0D9A-17A8-4BD6-915B-210185DB6830}" srcId="{A47D9F4E-47E9-4258-88C1-69CB68057C30}" destId="{5135B6F1-D5AE-41B5-A2E7-BE5D031FE6B1}" srcOrd="0" destOrd="0" parTransId="{A499F5D8-8BA9-4B1C-A7E3-F3070BA53FB4}" sibTransId="{DF305157-E92C-4956-B714-E097DC66BDB3}"/>
    <dgm:cxn modelId="{978E90C8-82D4-484C-ABA4-56E4A2B6721F}" type="presOf" srcId="{A499F5D8-8BA9-4B1C-A7E3-F3070BA53FB4}" destId="{0C1506A8-1444-43D9-8641-CDB47F823F8A}" srcOrd="0" destOrd="0" presId="urn:microsoft.com/office/officeart/2005/8/layout/hierarchy1"/>
    <dgm:cxn modelId="{197C0C4D-350F-4943-8A13-02ECBCDD9B11}" type="presOf" srcId="{5135B6F1-D5AE-41B5-A2E7-BE5D031FE6B1}" destId="{C17FE739-F78B-455E-8851-818299D6B33E}" srcOrd="0" destOrd="0" presId="urn:microsoft.com/office/officeart/2005/8/layout/hierarchy1"/>
    <dgm:cxn modelId="{14A1842E-2312-4BD3-8430-780AA69B454C}" type="presOf" srcId="{5F8C0CC0-1F36-46E0-B90A-68039D1A7C76}" destId="{4103CB70-F83C-4A7C-8ECF-982928895ED2}" srcOrd="0" destOrd="0" presId="urn:microsoft.com/office/officeart/2005/8/layout/hierarchy1"/>
    <dgm:cxn modelId="{44309A1C-B1C3-4AAC-9861-0C5E4430662F}" type="presOf" srcId="{C9D2D9EA-52EB-4969-91D0-311A25D2456C}" destId="{D172F109-C0C0-48C8-BA9A-5552644DA2C9}" srcOrd="0" destOrd="0" presId="urn:microsoft.com/office/officeart/2005/8/layout/hierarchy1"/>
    <dgm:cxn modelId="{C6E10CF9-A15E-474E-9E3F-FD2E43B8219D}" type="presOf" srcId="{E9A24D5F-B46A-474A-BA30-EA43AB4AB975}" destId="{97C37A9A-519F-4C19-A3AC-96449C66CF94}" srcOrd="0" destOrd="0" presId="urn:microsoft.com/office/officeart/2005/8/layout/hierarchy1"/>
    <dgm:cxn modelId="{C29FE02D-63A9-4519-A4F2-A09A5986A781}" srcId="{5F8C0CC0-1F36-46E0-B90A-68039D1A7C76}" destId="{A47D9F4E-47E9-4258-88C1-69CB68057C30}" srcOrd="0" destOrd="0" parTransId="{A60EA917-FF01-498E-B035-F35D252BC2B0}" sibTransId="{A494FA89-94D1-49A9-8086-D7E9E4073ACD}"/>
    <dgm:cxn modelId="{0AB7C998-4949-41DA-B9C9-A2400A5D19DF}" type="presOf" srcId="{97C4CE0F-F817-4E66-877D-75E496BD8E90}" destId="{95196CDA-9B79-49CB-B6FF-3097617C63E7}" srcOrd="0" destOrd="0" presId="urn:microsoft.com/office/officeart/2005/8/layout/hierarchy1"/>
    <dgm:cxn modelId="{A2F413AD-2363-4EB1-9353-B8B555B3C7C3}" srcId="{A47D9F4E-47E9-4258-88C1-69CB68057C30}" destId="{C9D2D9EA-52EB-4969-91D0-311A25D2456C}" srcOrd="2" destOrd="0" parTransId="{E9A24D5F-B46A-474A-BA30-EA43AB4AB975}" sibTransId="{CD46391A-229C-41C2-95A7-07200707BA59}"/>
    <dgm:cxn modelId="{5AB20766-6B55-4B5B-B6CA-19E8BE764702}" srcId="{A47D9F4E-47E9-4258-88C1-69CB68057C30}" destId="{F456B111-9F96-4364-AD30-FA8BC93FFC30}" srcOrd="1" destOrd="0" parTransId="{97C4CE0F-F817-4E66-877D-75E496BD8E90}" sibTransId="{836CD709-CD39-42A7-A133-B8E03B88CB8C}"/>
    <dgm:cxn modelId="{CF4DF61E-E148-42DB-AA39-A6C43E8C4798}" type="presOf" srcId="{A47D9F4E-47E9-4258-88C1-69CB68057C30}" destId="{BE115C0C-CAB7-4B3B-8296-BA1D97B4F6C4}" srcOrd="0" destOrd="0" presId="urn:microsoft.com/office/officeart/2005/8/layout/hierarchy1"/>
    <dgm:cxn modelId="{639B2446-389E-4349-9793-95B8394885F1}" type="presOf" srcId="{F456B111-9F96-4364-AD30-FA8BC93FFC30}" destId="{ADB0D74A-4634-4C16-AF8C-815879AA37A4}" srcOrd="0" destOrd="0" presId="urn:microsoft.com/office/officeart/2005/8/layout/hierarchy1"/>
    <dgm:cxn modelId="{94F05FDF-C87A-4421-9B28-0D7B7C21BC4F}" type="presParOf" srcId="{4103CB70-F83C-4A7C-8ECF-982928895ED2}" destId="{359454CE-1243-4ED0-8A80-BA9908E75861}" srcOrd="0" destOrd="0" presId="urn:microsoft.com/office/officeart/2005/8/layout/hierarchy1"/>
    <dgm:cxn modelId="{829B4BE9-7FF4-43B5-8B19-F26FEA513E81}" type="presParOf" srcId="{359454CE-1243-4ED0-8A80-BA9908E75861}" destId="{24FD2C97-0817-4EC7-964A-185516754872}" srcOrd="0" destOrd="0" presId="urn:microsoft.com/office/officeart/2005/8/layout/hierarchy1"/>
    <dgm:cxn modelId="{218C38BC-2163-466B-AA95-6E5EC46FBE01}" type="presParOf" srcId="{24FD2C97-0817-4EC7-964A-185516754872}" destId="{B12EB3D8-14B5-4B93-B907-3E703DC71642}" srcOrd="0" destOrd="0" presId="urn:microsoft.com/office/officeart/2005/8/layout/hierarchy1"/>
    <dgm:cxn modelId="{A2EB3509-79C8-46C3-8686-579FDC3AC1A4}" type="presParOf" srcId="{24FD2C97-0817-4EC7-964A-185516754872}" destId="{BE115C0C-CAB7-4B3B-8296-BA1D97B4F6C4}" srcOrd="1" destOrd="0" presId="urn:microsoft.com/office/officeart/2005/8/layout/hierarchy1"/>
    <dgm:cxn modelId="{DA11A126-BD7A-4A18-A56B-FE07C573389C}" type="presParOf" srcId="{359454CE-1243-4ED0-8A80-BA9908E75861}" destId="{36C913D8-0802-401D-91FD-6AEE68941E67}" srcOrd="1" destOrd="0" presId="urn:microsoft.com/office/officeart/2005/8/layout/hierarchy1"/>
    <dgm:cxn modelId="{79D736CF-12D0-4704-9984-97BDF3A2065F}" type="presParOf" srcId="{36C913D8-0802-401D-91FD-6AEE68941E67}" destId="{0C1506A8-1444-43D9-8641-CDB47F823F8A}" srcOrd="0" destOrd="0" presId="urn:microsoft.com/office/officeart/2005/8/layout/hierarchy1"/>
    <dgm:cxn modelId="{4F170743-653D-4FA2-B971-AF5B297F1EAB}" type="presParOf" srcId="{36C913D8-0802-401D-91FD-6AEE68941E67}" destId="{7B34A7A6-5BF3-4C2E-B141-4FAA942BF936}" srcOrd="1" destOrd="0" presId="urn:microsoft.com/office/officeart/2005/8/layout/hierarchy1"/>
    <dgm:cxn modelId="{38ABB5A4-4102-4EE9-BF25-B867F600DA3B}" type="presParOf" srcId="{7B34A7A6-5BF3-4C2E-B141-4FAA942BF936}" destId="{A2D752B4-4713-4B2E-B81B-C82D0315A2B6}" srcOrd="0" destOrd="0" presId="urn:microsoft.com/office/officeart/2005/8/layout/hierarchy1"/>
    <dgm:cxn modelId="{3E5A7395-6D3A-45AA-83CB-AE2D5AB80D18}" type="presParOf" srcId="{A2D752B4-4713-4B2E-B81B-C82D0315A2B6}" destId="{10491B81-A66C-48BC-8BC7-AC0FE02F4786}" srcOrd="0" destOrd="0" presId="urn:microsoft.com/office/officeart/2005/8/layout/hierarchy1"/>
    <dgm:cxn modelId="{FD95990A-E003-49AE-B2BC-B55F355A4F81}" type="presParOf" srcId="{A2D752B4-4713-4B2E-B81B-C82D0315A2B6}" destId="{C17FE739-F78B-455E-8851-818299D6B33E}" srcOrd="1" destOrd="0" presId="urn:microsoft.com/office/officeart/2005/8/layout/hierarchy1"/>
    <dgm:cxn modelId="{4388D9F1-AB86-48B2-9181-6877293243C1}" type="presParOf" srcId="{7B34A7A6-5BF3-4C2E-B141-4FAA942BF936}" destId="{D0F00F1A-7FDC-434F-A726-4AD3E1955125}" srcOrd="1" destOrd="0" presId="urn:microsoft.com/office/officeart/2005/8/layout/hierarchy1"/>
    <dgm:cxn modelId="{0386A237-C7DC-4151-8300-2A0E65CF8C4C}" type="presParOf" srcId="{36C913D8-0802-401D-91FD-6AEE68941E67}" destId="{95196CDA-9B79-49CB-B6FF-3097617C63E7}" srcOrd="2" destOrd="0" presId="urn:microsoft.com/office/officeart/2005/8/layout/hierarchy1"/>
    <dgm:cxn modelId="{6ABD6FF7-CD7F-4370-8860-BA0338312417}" type="presParOf" srcId="{36C913D8-0802-401D-91FD-6AEE68941E67}" destId="{85BB9C81-22BB-46AE-96FF-D04A84529F9E}" srcOrd="3" destOrd="0" presId="urn:microsoft.com/office/officeart/2005/8/layout/hierarchy1"/>
    <dgm:cxn modelId="{1FB458C4-3A5C-4721-8D63-5F879622A2F7}" type="presParOf" srcId="{85BB9C81-22BB-46AE-96FF-D04A84529F9E}" destId="{B841641F-7201-4E58-A041-8D722D24F502}" srcOrd="0" destOrd="0" presId="urn:microsoft.com/office/officeart/2005/8/layout/hierarchy1"/>
    <dgm:cxn modelId="{796D9FB2-AE61-4FAF-99FD-139AB6AF75F3}" type="presParOf" srcId="{B841641F-7201-4E58-A041-8D722D24F502}" destId="{1E7BF7A1-7414-4907-B6E1-5F7271B9448A}" srcOrd="0" destOrd="0" presId="urn:microsoft.com/office/officeart/2005/8/layout/hierarchy1"/>
    <dgm:cxn modelId="{D373D574-4B96-42C0-A7F8-4E9788A89A54}" type="presParOf" srcId="{B841641F-7201-4E58-A041-8D722D24F502}" destId="{ADB0D74A-4634-4C16-AF8C-815879AA37A4}" srcOrd="1" destOrd="0" presId="urn:microsoft.com/office/officeart/2005/8/layout/hierarchy1"/>
    <dgm:cxn modelId="{9D806637-3551-49DE-AB50-D71F963FD755}" type="presParOf" srcId="{85BB9C81-22BB-46AE-96FF-D04A84529F9E}" destId="{C9A0505A-B42E-431B-ADB1-9C7B7803CB04}" srcOrd="1" destOrd="0" presId="urn:microsoft.com/office/officeart/2005/8/layout/hierarchy1"/>
    <dgm:cxn modelId="{46703DC0-BEFD-4CA3-AB9C-437FCC98578F}" type="presParOf" srcId="{36C913D8-0802-401D-91FD-6AEE68941E67}" destId="{97C37A9A-519F-4C19-A3AC-96449C66CF94}" srcOrd="4" destOrd="0" presId="urn:microsoft.com/office/officeart/2005/8/layout/hierarchy1"/>
    <dgm:cxn modelId="{2B59B5DB-4CA5-4AF8-B3B0-30FEB2BDBE71}" type="presParOf" srcId="{36C913D8-0802-401D-91FD-6AEE68941E67}" destId="{EDE0D5E1-2B1D-4D07-B599-7FD5C28C565C}" srcOrd="5" destOrd="0" presId="urn:microsoft.com/office/officeart/2005/8/layout/hierarchy1"/>
    <dgm:cxn modelId="{5A1A12EF-CBA2-4913-A010-20298ABD759B}" type="presParOf" srcId="{EDE0D5E1-2B1D-4D07-B599-7FD5C28C565C}" destId="{46041E78-D63B-4CFD-B545-C8962874CDFE}" srcOrd="0" destOrd="0" presId="urn:microsoft.com/office/officeart/2005/8/layout/hierarchy1"/>
    <dgm:cxn modelId="{721704DD-4C52-41A6-9138-A26017FAA2EE}" type="presParOf" srcId="{46041E78-D63B-4CFD-B545-C8962874CDFE}" destId="{AD25C476-09F7-454B-84DF-012FCAFF94A9}" srcOrd="0" destOrd="0" presId="urn:microsoft.com/office/officeart/2005/8/layout/hierarchy1"/>
    <dgm:cxn modelId="{5786FCEA-D1CF-4CBA-BA1F-A857352F594C}" type="presParOf" srcId="{46041E78-D63B-4CFD-B545-C8962874CDFE}" destId="{D172F109-C0C0-48C8-BA9A-5552644DA2C9}" srcOrd="1" destOrd="0" presId="urn:microsoft.com/office/officeart/2005/8/layout/hierarchy1"/>
    <dgm:cxn modelId="{0485D62A-60F3-4B6C-815C-4CD8CBD9032D}" type="presParOf" srcId="{EDE0D5E1-2B1D-4D07-B599-7FD5C28C565C}" destId="{A43EA2A9-47BD-439B-911E-0F13C053EE5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21E0B3-E876-4650-B721-5CB60A4F65E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3ACDD819-9ABC-4CA8-A467-47D8D60C1904}">
      <dgm:prSet phldrT="[Text]" custT="1"/>
      <dgm:spPr/>
      <dgm:t>
        <a:bodyPr/>
        <a:lstStyle/>
        <a:p>
          <a:r>
            <a:rPr lang="en-US" sz="4300" b="0" dirty="0"/>
            <a:t>Resilience is defined as “the process of adapting well in the face of adversity, trauma, tragedy, threats or even significant sources of stress.”</a:t>
          </a:r>
        </a:p>
        <a:p>
          <a:r>
            <a:rPr lang="en-US" sz="1600" b="1" dirty="0">
              <a:solidFill>
                <a:schemeClr val="tx1"/>
              </a:solidFill>
            </a:rPr>
            <a:t> — American Psychological Association, http://www.apa.org/helpcenter/road-resilience.aspx </a:t>
          </a:r>
        </a:p>
      </dgm:t>
    </dgm:pt>
    <dgm:pt modelId="{C0D8EE22-D95A-4A72-A8C0-B013593F3402}" type="parTrans" cxnId="{D18021E2-552F-42EA-8C10-FC8C545BE100}">
      <dgm:prSet/>
      <dgm:spPr/>
      <dgm:t>
        <a:bodyPr/>
        <a:lstStyle/>
        <a:p>
          <a:endParaRPr lang="en-US" b="0"/>
        </a:p>
      </dgm:t>
    </dgm:pt>
    <dgm:pt modelId="{83C368EA-237D-431B-B43E-56DB33392D14}" type="sibTrans" cxnId="{D18021E2-552F-42EA-8C10-FC8C545BE100}">
      <dgm:prSet/>
      <dgm:spPr/>
      <dgm:t>
        <a:bodyPr/>
        <a:lstStyle/>
        <a:p>
          <a:endParaRPr lang="en-US" b="0"/>
        </a:p>
      </dgm:t>
    </dgm:pt>
    <dgm:pt modelId="{1DE8CA1E-39D5-42EE-A808-DB74012609DB}" type="pres">
      <dgm:prSet presAssocID="{9821E0B3-E876-4650-B721-5CB60A4F65E1}" presName="linear" presStyleCnt="0">
        <dgm:presLayoutVars>
          <dgm:animLvl val="lvl"/>
          <dgm:resizeHandles val="exact"/>
        </dgm:presLayoutVars>
      </dgm:prSet>
      <dgm:spPr/>
      <dgm:t>
        <a:bodyPr/>
        <a:lstStyle/>
        <a:p>
          <a:endParaRPr lang="en-US"/>
        </a:p>
      </dgm:t>
    </dgm:pt>
    <dgm:pt modelId="{7663F3F1-C5A8-482D-9B46-79947F908035}" type="pres">
      <dgm:prSet presAssocID="{3ACDD819-9ABC-4CA8-A467-47D8D60C1904}" presName="parentText" presStyleLbl="node1" presStyleIdx="0" presStyleCnt="1">
        <dgm:presLayoutVars>
          <dgm:chMax val="0"/>
          <dgm:bulletEnabled val="1"/>
        </dgm:presLayoutVars>
      </dgm:prSet>
      <dgm:spPr/>
      <dgm:t>
        <a:bodyPr/>
        <a:lstStyle/>
        <a:p>
          <a:endParaRPr lang="en-US"/>
        </a:p>
      </dgm:t>
    </dgm:pt>
  </dgm:ptLst>
  <dgm:cxnLst>
    <dgm:cxn modelId="{06B6FAF7-6047-47B0-A984-E3666F6A3D20}" type="presOf" srcId="{3ACDD819-9ABC-4CA8-A467-47D8D60C1904}" destId="{7663F3F1-C5A8-482D-9B46-79947F908035}" srcOrd="0" destOrd="0" presId="urn:microsoft.com/office/officeart/2005/8/layout/vList2"/>
    <dgm:cxn modelId="{DF21AAF5-4363-42A0-A525-7B1174864FBA}" type="presOf" srcId="{9821E0B3-E876-4650-B721-5CB60A4F65E1}" destId="{1DE8CA1E-39D5-42EE-A808-DB74012609DB}" srcOrd="0" destOrd="0" presId="urn:microsoft.com/office/officeart/2005/8/layout/vList2"/>
    <dgm:cxn modelId="{D18021E2-552F-42EA-8C10-FC8C545BE100}" srcId="{9821E0B3-E876-4650-B721-5CB60A4F65E1}" destId="{3ACDD819-9ABC-4CA8-A467-47D8D60C1904}" srcOrd="0" destOrd="0" parTransId="{C0D8EE22-D95A-4A72-A8C0-B013593F3402}" sibTransId="{83C368EA-237D-431B-B43E-56DB33392D14}"/>
    <dgm:cxn modelId="{DDA4B303-AB27-4C97-9AEF-D571D5B889F2}" type="presParOf" srcId="{1DE8CA1E-39D5-42EE-A808-DB74012609DB}" destId="{7663F3F1-C5A8-482D-9B46-79947F90803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C0B720C-1DEA-452F-964A-C570FECD4C4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90DDB38D-526D-4EC7-9DEF-3F9A55DDB245}">
      <dgm:prSet/>
      <dgm:spPr/>
      <dgm:t>
        <a:bodyPr/>
        <a:lstStyle/>
        <a:p>
          <a:pPr rtl="0"/>
          <a:r>
            <a:rPr lang="en-US" b="0" dirty="0"/>
            <a:t>Caring and compassion are required when working with stress, loss, and trauma.</a:t>
          </a:r>
        </a:p>
      </dgm:t>
    </dgm:pt>
    <dgm:pt modelId="{4785C2EC-561F-48D5-8B07-72CD8A828D84}" type="parTrans" cxnId="{11D31FCE-501B-48D9-AD0E-A1F4B6B417E2}">
      <dgm:prSet/>
      <dgm:spPr/>
      <dgm:t>
        <a:bodyPr/>
        <a:lstStyle/>
        <a:p>
          <a:endParaRPr lang="en-US" b="0"/>
        </a:p>
      </dgm:t>
    </dgm:pt>
    <dgm:pt modelId="{EB915845-ECE1-4C86-B350-CD6B269C4D0A}" type="sibTrans" cxnId="{11D31FCE-501B-48D9-AD0E-A1F4B6B417E2}">
      <dgm:prSet/>
      <dgm:spPr/>
      <dgm:t>
        <a:bodyPr/>
        <a:lstStyle/>
        <a:p>
          <a:endParaRPr lang="en-US" b="0"/>
        </a:p>
      </dgm:t>
    </dgm:pt>
    <dgm:pt modelId="{2C6CEBAE-FCC2-41D6-9B8B-6C77AAF228B0}">
      <dgm:prSet/>
      <dgm:spPr/>
      <dgm:t>
        <a:bodyPr/>
        <a:lstStyle/>
        <a:p>
          <a:pPr rtl="0"/>
          <a:r>
            <a:rPr lang="en-US" b="0" dirty="0"/>
            <a:t>Caring and compassion require interest, empathy, and interaction.</a:t>
          </a:r>
        </a:p>
      </dgm:t>
    </dgm:pt>
    <dgm:pt modelId="{67422105-6034-46FB-9A98-1F783249075F}" type="parTrans" cxnId="{B60CCD8C-6C11-4C25-816B-9DF2FBAF9B74}">
      <dgm:prSet/>
      <dgm:spPr/>
      <dgm:t>
        <a:bodyPr/>
        <a:lstStyle/>
        <a:p>
          <a:endParaRPr lang="en-US" b="0"/>
        </a:p>
      </dgm:t>
    </dgm:pt>
    <dgm:pt modelId="{9BC80074-3ACE-4F55-8CF7-A3EC0E778DAA}" type="sibTrans" cxnId="{B60CCD8C-6C11-4C25-816B-9DF2FBAF9B74}">
      <dgm:prSet/>
      <dgm:spPr/>
      <dgm:t>
        <a:bodyPr/>
        <a:lstStyle/>
        <a:p>
          <a:endParaRPr lang="en-US" b="0"/>
        </a:p>
      </dgm:t>
    </dgm:pt>
    <dgm:pt modelId="{2817B3FC-3A8C-4EE6-A0D8-7FB29B0FA38F}">
      <dgm:prSet/>
      <dgm:spPr/>
      <dgm:t>
        <a:bodyPr/>
        <a:lstStyle/>
        <a:p>
          <a:pPr rtl="0"/>
          <a:r>
            <a:rPr lang="en-US" b="0" dirty="0"/>
            <a:t>Exposure to others’ distress can be challenging to educators and other school personnel, particularly if it is associated with their own experiences.</a:t>
          </a:r>
        </a:p>
      </dgm:t>
    </dgm:pt>
    <dgm:pt modelId="{6DD4B24C-4A78-440B-9211-DA0A0CF8742D}" type="parTrans" cxnId="{0BDA678C-7163-40EA-A211-19BBA29A6892}">
      <dgm:prSet/>
      <dgm:spPr/>
      <dgm:t>
        <a:bodyPr/>
        <a:lstStyle/>
        <a:p>
          <a:endParaRPr lang="en-US" b="0"/>
        </a:p>
      </dgm:t>
    </dgm:pt>
    <dgm:pt modelId="{DC65BDC1-F68B-4D8D-A37F-E4E09D7B98E0}" type="sibTrans" cxnId="{0BDA678C-7163-40EA-A211-19BBA29A6892}">
      <dgm:prSet/>
      <dgm:spPr/>
      <dgm:t>
        <a:bodyPr/>
        <a:lstStyle/>
        <a:p>
          <a:endParaRPr lang="en-US" b="0"/>
        </a:p>
      </dgm:t>
    </dgm:pt>
    <dgm:pt modelId="{3CA65161-40AC-4E1B-AA7D-3A8BCBD21969}" type="pres">
      <dgm:prSet presAssocID="{FC0B720C-1DEA-452F-964A-C570FECD4C41}" presName="linear" presStyleCnt="0">
        <dgm:presLayoutVars>
          <dgm:animLvl val="lvl"/>
          <dgm:resizeHandles val="exact"/>
        </dgm:presLayoutVars>
      </dgm:prSet>
      <dgm:spPr/>
      <dgm:t>
        <a:bodyPr/>
        <a:lstStyle/>
        <a:p>
          <a:endParaRPr lang="en-US"/>
        </a:p>
      </dgm:t>
    </dgm:pt>
    <dgm:pt modelId="{BCDDC387-A998-444D-BAEF-2442575AD331}" type="pres">
      <dgm:prSet presAssocID="{90DDB38D-526D-4EC7-9DEF-3F9A55DDB245}" presName="parentText" presStyleLbl="node1" presStyleIdx="0" presStyleCnt="3">
        <dgm:presLayoutVars>
          <dgm:chMax val="0"/>
          <dgm:bulletEnabled val="1"/>
        </dgm:presLayoutVars>
      </dgm:prSet>
      <dgm:spPr/>
      <dgm:t>
        <a:bodyPr/>
        <a:lstStyle/>
        <a:p>
          <a:endParaRPr lang="en-US"/>
        </a:p>
      </dgm:t>
    </dgm:pt>
    <dgm:pt modelId="{D7529DD1-554B-4614-AAC7-49606AE5ADAB}" type="pres">
      <dgm:prSet presAssocID="{EB915845-ECE1-4C86-B350-CD6B269C4D0A}" presName="spacer" presStyleCnt="0"/>
      <dgm:spPr/>
    </dgm:pt>
    <dgm:pt modelId="{368ACB5E-E1CE-447A-A218-64CBBFCD9608}" type="pres">
      <dgm:prSet presAssocID="{2C6CEBAE-FCC2-41D6-9B8B-6C77AAF228B0}" presName="parentText" presStyleLbl="node1" presStyleIdx="1" presStyleCnt="3">
        <dgm:presLayoutVars>
          <dgm:chMax val="0"/>
          <dgm:bulletEnabled val="1"/>
        </dgm:presLayoutVars>
      </dgm:prSet>
      <dgm:spPr/>
      <dgm:t>
        <a:bodyPr/>
        <a:lstStyle/>
        <a:p>
          <a:endParaRPr lang="en-US"/>
        </a:p>
      </dgm:t>
    </dgm:pt>
    <dgm:pt modelId="{C8873A76-7379-45CF-88B0-CF556CBA1635}" type="pres">
      <dgm:prSet presAssocID="{9BC80074-3ACE-4F55-8CF7-A3EC0E778DAA}" presName="spacer" presStyleCnt="0"/>
      <dgm:spPr/>
    </dgm:pt>
    <dgm:pt modelId="{9F5CBA76-4B3A-407D-A5DC-4E47F92510A3}" type="pres">
      <dgm:prSet presAssocID="{2817B3FC-3A8C-4EE6-A0D8-7FB29B0FA38F}" presName="parentText" presStyleLbl="node1" presStyleIdx="2" presStyleCnt="3">
        <dgm:presLayoutVars>
          <dgm:chMax val="0"/>
          <dgm:bulletEnabled val="1"/>
        </dgm:presLayoutVars>
      </dgm:prSet>
      <dgm:spPr/>
      <dgm:t>
        <a:bodyPr/>
        <a:lstStyle/>
        <a:p>
          <a:endParaRPr lang="en-US"/>
        </a:p>
      </dgm:t>
    </dgm:pt>
  </dgm:ptLst>
  <dgm:cxnLst>
    <dgm:cxn modelId="{6B48759B-A49B-4AF5-B42A-9ACB00811DB7}" type="presOf" srcId="{2C6CEBAE-FCC2-41D6-9B8B-6C77AAF228B0}" destId="{368ACB5E-E1CE-447A-A218-64CBBFCD9608}" srcOrd="0" destOrd="0" presId="urn:microsoft.com/office/officeart/2005/8/layout/vList2"/>
    <dgm:cxn modelId="{B60CCD8C-6C11-4C25-816B-9DF2FBAF9B74}" srcId="{FC0B720C-1DEA-452F-964A-C570FECD4C41}" destId="{2C6CEBAE-FCC2-41D6-9B8B-6C77AAF228B0}" srcOrd="1" destOrd="0" parTransId="{67422105-6034-46FB-9A98-1F783249075F}" sibTransId="{9BC80074-3ACE-4F55-8CF7-A3EC0E778DAA}"/>
    <dgm:cxn modelId="{11D31FCE-501B-48D9-AD0E-A1F4B6B417E2}" srcId="{FC0B720C-1DEA-452F-964A-C570FECD4C41}" destId="{90DDB38D-526D-4EC7-9DEF-3F9A55DDB245}" srcOrd="0" destOrd="0" parTransId="{4785C2EC-561F-48D5-8B07-72CD8A828D84}" sibTransId="{EB915845-ECE1-4C86-B350-CD6B269C4D0A}"/>
    <dgm:cxn modelId="{982F709B-04D0-4BA5-A7F6-87BF655A30FD}" type="presOf" srcId="{2817B3FC-3A8C-4EE6-A0D8-7FB29B0FA38F}" destId="{9F5CBA76-4B3A-407D-A5DC-4E47F92510A3}" srcOrd="0" destOrd="0" presId="urn:microsoft.com/office/officeart/2005/8/layout/vList2"/>
    <dgm:cxn modelId="{0BDA678C-7163-40EA-A211-19BBA29A6892}" srcId="{FC0B720C-1DEA-452F-964A-C570FECD4C41}" destId="{2817B3FC-3A8C-4EE6-A0D8-7FB29B0FA38F}" srcOrd="2" destOrd="0" parTransId="{6DD4B24C-4A78-440B-9211-DA0A0CF8742D}" sibTransId="{DC65BDC1-F68B-4D8D-A37F-E4E09D7B98E0}"/>
    <dgm:cxn modelId="{C9A47FFD-43CC-4E1A-8A25-1DF520ACA40C}" type="presOf" srcId="{FC0B720C-1DEA-452F-964A-C570FECD4C41}" destId="{3CA65161-40AC-4E1B-AA7D-3A8BCBD21969}" srcOrd="0" destOrd="0" presId="urn:microsoft.com/office/officeart/2005/8/layout/vList2"/>
    <dgm:cxn modelId="{99671DDC-CC0C-4250-B4C0-DFF0A9211A36}" type="presOf" srcId="{90DDB38D-526D-4EC7-9DEF-3F9A55DDB245}" destId="{BCDDC387-A998-444D-BAEF-2442575AD331}" srcOrd="0" destOrd="0" presId="urn:microsoft.com/office/officeart/2005/8/layout/vList2"/>
    <dgm:cxn modelId="{3C49D01B-41C4-4E1D-9BD1-D26099F88D4D}" type="presParOf" srcId="{3CA65161-40AC-4E1B-AA7D-3A8BCBD21969}" destId="{BCDDC387-A998-444D-BAEF-2442575AD331}" srcOrd="0" destOrd="0" presId="urn:microsoft.com/office/officeart/2005/8/layout/vList2"/>
    <dgm:cxn modelId="{F084B5C5-BBCA-4B75-9513-3919093D5E7D}" type="presParOf" srcId="{3CA65161-40AC-4E1B-AA7D-3A8BCBD21969}" destId="{D7529DD1-554B-4614-AAC7-49606AE5ADAB}" srcOrd="1" destOrd="0" presId="urn:microsoft.com/office/officeart/2005/8/layout/vList2"/>
    <dgm:cxn modelId="{1B6D3DD9-014F-46D3-B626-0BF32262958C}" type="presParOf" srcId="{3CA65161-40AC-4E1B-AA7D-3A8BCBD21969}" destId="{368ACB5E-E1CE-447A-A218-64CBBFCD9608}" srcOrd="2" destOrd="0" presId="urn:microsoft.com/office/officeart/2005/8/layout/vList2"/>
    <dgm:cxn modelId="{B33A2C1D-B04E-4C44-9FC0-DDA88CECA064}" type="presParOf" srcId="{3CA65161-40AC-4E1B-AA7D-3A8BCBD21969}" destId="{C8873A76-7379-45CF-88B0-CF556CBA1635}" srcOrd="3" destOrd="0" presId="urn:microsoft.com/office/officeart/2005/8/layout/vList2"/>
    <dgm:cxn modelId="{3AC79B16-88DF-4816-8159-E179C696EB4A}" type="presParOf" srcId="{3CA65161-40AC-4E1B-AA7D-3A8BCBD21969}" destId="{9F5CBA76-4B3A-407D-A5DC-4E47F92510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AE00A0-8BC9-4B18-9C4E-A69A88C3339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EF3F536-941A-4E87-9DEF-405B28D015AF}">
      <dgm:prSet/>
      <dgm:spPr/>
      <dgm:t>
        <a:bodyPr/>
        <a:lstStyle/>
        <a:p>
          <a:pPr rtl="0"/>
          <a:r>
            <a:rPr lang="en-US" b="0" dirty="0"/>
            <a:t>Working with others impacted by stress, trauma, and loss can be rewarding and inspire a sense of pride and satisfaction.</a:t>
          </a:r>
        </a:p>
      </dgm:t>
    </dgm:pt>
    <dgm:pt modelId="{FB3708F8-E863-402F-9C3F-891BC118E4EB}" type="parTrans" cxnId="{C522B557-A9F0-41B9-BE6E-1CB35BA5420C}">
      <dgm:prSet/>
      <dgm:spPr/>
      <dgm:t>
        <a:bodyPr/>
        <a:lstStyle/>
        <a:p>
          <a:endParaRPr lang="en-US" b="0"/>
        </a:p>
      </dgm:t>
    </dgm:pt>
    <dgm:pt modelId="{A5392166-6929-4F7E-9453-A3AC8E09DC4E}" type="sibTrans" cxnId="{C522B557-A9F0-41B9-BE6E-1CB35BA5420C}">
      <dgm:prSet/>
      <dgm:spPr/>
      <dgm:t>
        <a:bodyPr/>
        <a:lstStyle/>
        <a:p>
          <a:endParaRPr lang="en-US" b="0"/>
        </a:p>
      </dgm:t>
    </dgm:pt>
    <dgm:pt modelId="{6A290611-F973-4275-8445-116E77256C22}">
      <dgm:prSet/>
      <dgm:spPr/>
      <dgm:t>
        <a:bodyPr/>
        <a:lstStyle/>
        <a:p>
          <a:pPr rtl="0"/>
          <a:r>
            <a:rPr lang="en-US" b="0" dirty="0"/>
            <a:t>Most educators and school personnel have the ability to bounce back or even gain a higher level of functioning — to be resilient — after exposure to stress, trauma, or loss.  </a:t>
          </a:r>
        </a:p>
      </dgm:t>
    </dgm:pt>
    <dgm:pt modelId="{F7D7C336-944A-4441-AE40-F926DDBA6672}" type="parTrans" cxnId="{3870C14D-2F05-433B-844D-92A0BC6DBD85}">
      <dgm:prSet/>
      <dgm:spPr/>
      <dgm:t>
        <a:bodyPr/>
        <a:lstStyle/>
        <a:p>
          <a:endParaRPr lang="en-US" b="0"/>
        </a:p>
      </dgm:t>
    </dgm:pt>
    <dgm:pt modelId="{B44C4156-15ED-42A5-8EAD-3807A553FB1B}" type="sibTrans" cxnId="{3870C14D-2F05-433B-844D-92A0BC6DBD85}">
      <dgm:prSet/>
      <dgm:spPr/>
      <dgm:t>
        <a:bodyPr/>
        <a:lstStyle/>
        <a:p>
          <a:endParaRPr lang="en-US" b="0"/>
        </a:p>
      </dgm:t>
    </dgm:pt>
    <dgm:pt modelId="{EB2DCF09-6508-4306-B6BD-CCB4768CD22B}">
      <dgm:prSet/>
      <dgm:spPr/>
      <dgm:t>
        <a:bodyPr/>
        <a:lstStyle/>
        <a:p>
          <a:pPr rtl="0"/>
          <a:r>
            <a:rPr lang="en-US" b="0" dirty="0"/>
            <a:t>Building or enhancing and maintaining resilience is the “antidote” to compassion fatigue.</a:t>
          </a:r>
        </a:p>
      </dgm:t>
    </dgm:pt>
    <dgm:pt modelId="{5E6ADE41-E3FB-4352-8F1D-0E4AE7134443}" type="parTrans" cxnId="{F1FF2F8D-1B33-4EA9-B0D5-9DF29220F17A}">
      <dgm:prSet/>
      <dgm:spPr/>
      <dgm:t>
        <a:bodyPr/>
        <a:lstStyle/>
        <a:p>
          <a:endParaRPr lang="en-US" b="0"/>
        </a:p>
      </dgm:t>
    </dgm:pt>
    <dgm:pt modelId="{76BD106E-CC17-4956-9789-DFAE4653616B}" type="sibTrans" cxnId="{F1FF2F8D-1B33-4EA9-B0D5-9DF29220F17A}">
      <dgm:prSet/>
      <dgm:spPr/>
      <dgm:t>
        <a:bodyPr/>
        <a:lstStyle/>
        <a:p>
          <a:endParaRPr lang="en-US" b="0"/>
        </a:p>
      </dgm:t>
    </dgm:pt>
    <dgm:pt modelId="{B452CE46-2B84-4A58-9B4C-42A7E7B4F083}" type="pres">
      <dgm:prSet presAssocID="{2DAE00A0-8BC9-4B18-9C4E-A69A88C33393}" presName="linear" presStyleCnt="0">
        <dgm:presLayoutVars>
          <dgm:animLvl val="lvl"/>
          <dgm:resizeHandles val="exact"/>
        </dgm:presLayoutVars>
      </dgm:prSet>
      <dgm:spPr/>
      <dgm:t>
        <a:bodyPr/>
        <a:lstStyle/>
        <a:p>
          <a:endParaRPr lang="en-US"/>
        </a:p>
      </dgm:t>
    </dgm:pt>
    <dgm:pt modelId="{F6C01B5F-7FAF-408B-AA18-28E96BB7D263}" type="pres">
      <dgm:prSet presAssocID="{DEF3F536-941A-4E87-9DEF-405B28D015AF}" presName="parentText" presStyleLbl="node1" presStyleIdx="0" presStyleCnt="3">
        <dgm:presLayoutVars>
          <dgm:chMax val="0"/>
          <dgm:bulletEnabled val="1"/>
        </dgm:presLayoutVars>
      </dgm:prSet>
      <dgm:spPr/>
      <dgm:t>
        <a:bodyPr/>
        <a:lstStyle/>
        <a:p>
          <a:endParaRPr lang="en-US"/>
        </a:p>
      </dgm:t>
    </dgm:pt>
    <dgm:pt modelId="{6B55E933-9297-494E-9986-E546140F20C5}" type="pres">
      <dgm:prSet presAssocID="{A5392166-6929-4F7E-9453-A3AC8E09DC4E}" presName="spacer" presStyleCnt="0"/>
      <dgm:spPr/>
    </dgm:pt>
    <dgm:pt modelId="{97C4F38B-00E1-4C10-B977-071B8BDA6AD3}" type="pres">
      <dgm:prSet presAssocID="{6A290611-F973-4275-8445-116E77256C22}" presName="parentText" presStyleLbl="node1" presStyleIdx="1" presStyleCnt="3">
        <dgm:presLayoutVars>
          <dgm:chMax val="0"/>
          <dgm:bulletEnabled val="1"/>
        </dgm:presLayoutVars>
      </dgm:prSet>
      <dgm:spPr/>
      <dgm:t>
        <a:bodyPr/>
        <a:lstStyle/>
        <a:p>
          <a:endParaRPr lang="en-US"/>
        </a:p>
      </dgm:t>
    </dgm:pt>
    <dgm:pt modelId="{F18F9FFB-94F2-4EF8-8C4C-C65B8A5CAC77}" type="pres">
      <dgm:prSet presAssocID="{B44C4156-15ED-42A5-8EAD-3807A553FB1B}" presName="spacer" presStyleCnt="0"/>
      <dgm:spPr/>
    </dgm:pt>
    <dgm:pt modelId="{7BA11F16-871D-405E-B3A9-7E3224C7C825}" type="pres">
      <dgm:prSet presAssocID="{EB2DCF09-6508-4306-B6BD-CCB4768CD22B}" presName="parentText" presStyleLbl="node1" presStyleIdx="2" presStyleCnt="3">
        <dgm:presLayoutVars>
          <dgm:chMax val="0"/>
          <dgm:bulletEnabled val="1"/>
        </dgm:presLayoutVars>
      </dgm:prSet>
      <dgm:spPr/>
      <dgm:t>
        <a:bodyPr/>
        <a:lstStyle/>
        <a:p>
          <a:endParaRPr lang="en-US"/>
        </a:p>
      </dgm:t>
    </dgm:pt>
  </dgm:ptLst>
  <dgm:cxnLst>
    <dgm:cxn modelId="{5372EF6D-2328-4926-91B6-4097C6BE9528}" type="presOf" srcId="{DEF3F536-941A-4E87-9DEF-405B28D015AF}" destId="{F6C01B5F-7FAF-408B-AA18-28E96BB7D263}" srcOrd="0" destOrd="0" presId="urn:microsoft.com/office/officeart/2005/8/layout/vList2"/>
    <dgm:cxn modelId="{54912F7F-B5A1-4007-B289-D2D2B47B5C9A}" type="presOf" srcId="{EB2DCF09-6508-4306-B6BD-CCB4768CD22B}" destId="{7BA11F16-871D-405E-B3A9-7E3224C7C825}" srcOrd="0" destOrd="0" presId="urn:microsoft.com/office/officeart/2005/8/layout/vList2"/>
    <dgm:cxn modelId="{2DDD7EDC-D469-43D6-8E27-CE0F1EDC5608}" type="presOf" srcId="{2DAE00A0-8BC9-4B18-9C4E-A69A88C33393}" destId="{B452CE46-2B84-4A58-9B4C-42A7E7B4F083}" srcOrd="0" destOrd="0" presId="urn:microsoft.com/office/officeart/2005/8/layout/vList2"/>
    <dgm:cxn modelId="{3870C14D-2F05-433B-844D-92A0BC6DBD85}" srcId="{2DAE00A0-8BC9-4B18-9C4E-A69A88C33393}" destId="{6A290611-F973-4275-8445-116E77256C22}" srcOrd="1" destOrd="0" parTransId="{F7D7C336-944A-4441-AE40-F926DDBA6672}" sibTransId="{B44C4156-15ED-42A5-8EAD-3807A553FB1B}"/>
    <dgm:cxn modelId="{F1FF2F8D-1B33-4EA9-B0D5-9DF29220F17A}" srcId="{2DAE00A0-8BC9-4B18-9C4E-A69A88C33393}" destId="{EB2DCF09-6508-4306-B6BD-CCB4768CD22B}" srcOrd="2" destOrd="0" parTransId="{5E6ADE41-E3FB-4352-8F1D-0E4AE7134443}" sibTransId="{76BD106E-CC17-4956-9789-DFAE4653616B}"/>
    <dgm:cxn modelId="{8CCD605A-D542-4ADC-86FF-012C707929CD}" type="presOf" srcId="{6A290611-F973-4275-8445-116E77256C22}" destId="{97C4F38B-00E1-4C10-B977-071B8BDA6AD3}" srcOrd="0" destOrd="0" presId="urn:microsoft.com/office/officeart/2005/8/layout/vList2"/>
    <dgm:cxn modelId="{C522B557-A9F0-41B9-BE6E-1CB35BA5420C}" srcId="{2DAE00A0-8BC9-4B18-9C4E-A69A88C33393}" destId="{DEF3F536-941A-4E87-9DEF-405B28D015AF}" srcOrd="0" destOrd="0" parTransId="{FB3708F8-E863-402F-9C3F-891BC118E4EB}" sibTransId="{A5392166-6929-4F7E-9453-A3AC8E09DC4E}"/>
    <dgm:cxn modelId="{5B7095E1-1E00-4CF0-9FEE-402CEECCCC6B}" type="presParOf" srcId="{B452CE46-2B84-4A58-9B4C-42A7E7B4F083}" destId="{F6C01B5F-7FAF-408B-AA18-28E96BB7D263}" srcOrd="0" destOrd="0" presId="urn:microsoft.com/office/officeart/2005/8/layout/vList2"/>
    <dgm:cxn modelId="{F8AC69CB-83AA-499C-891B-0B9ACE1D4C02}" type="presParOf" srcId="{B452CE46-2B84-4A58-9B4C-42A7E7B4F083}" destId="{6B55E933-9297-494E-9986-E546140F20C5}" srcOrd="1" destOrd="0" presId="urn:microsoft.com/office/officeart/2005/8/layout/vList2"/>
    <dgm:cxn modelId="{01D4DC07-8E02-45AA-9DD4-EF80A6345DCC}" type="presParOf" srcId="{B452CE46-2B84-4A58-9B4C-42A7E7B4F083}" destId="{97C4F38B-00E1-4C10-B977-071B8BDA6AD3}" srcOrd="2" destOrd="0" presId="urn:microsoft.com/office/officeart/2005/8/layout/vList2"/>
    <dgm:cxn modelId="{E614EDEA-C521-4193-995C-B9F65010D3EC}" type="presParOf" srcId="{B452CE46-2B84-4A58-9B4C-42A7E7B4F083}" destId="{F18F9FFB-94F2-4EF8-8C4C-C65B8A5CAC77}" srcOrd="3" destOrd="0" presId="urn:microsoft.com/office/officeart/2005/8/layout/vList2"/>
    <dgm:cxn modelId="{198BBCB4-D35B-4A19-BED2-78EB0093649D}" type="presParOf" srcId="{B452CE46-2B84-4A58-9B4C-42A7E7B4F083}" destId="{7BA11F16-871D-405E-B3A9-7E3224C7C82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0AFE17-6871-46A1-BAA8-1A7CBAC29357}" type="doc">
      <dgm:prSet loTypeId="urn:microsoft.com/office/officeart/2005/8/layout/target3" loCatId="list" qsTypeId="urn:microsoft.com/office/officeart/2005/8/quickstyle/simple1" qsCatId="simple" csTypeId="urn:microsoft.com/office/officeart/2005/8/colors/accent3_2" csCatId="accent3" phldr="1"/>
      <dgm:spPr/>
      <dgm:t>
        <a:bodyPr/>
        <a:lstStyle/>
        <a:p>
          <a:endParaRPr lang="en-US"/>
        </a:p>
      </dgm:t>
    </dgm:pt>
    <dgm:pt modelId="{61D85BA6-968E-449D-B771-E94C78831B83}">
      <dgm:prSet/>
      <dgm:spPr/>
      <dgm:t>
        <a:bodyPr/>
        <a:lstStyle/>
        <a:p>
          <a:r>
            <a:rPr lang="en-US" dirty="0"/>
            <a:t>Compassion fatigue is a term that emerged in the ‘80s and ‘90s, but is also closely related to the concepts of secondary traumatic stress, secondary victimization, and vicarious traumatization.  </a:t>
          </a:r>
        </a:p>
      </dgm:t>
    </dgm:pt>
    <dgm:pt modelId="{0EA12E08-133B-4C7F-BA8A-C9656F187F86}" type="parTrans" cxnId="{11380C50-41CB-42E7-BBCA-8F376106C3E0}">
      <dgm:prSet/>
      <dgm:spPr/>
      <dgm:t>
        <a:bodyPr/>
        <a:lstStyle/>
        <a:p>
          <a:endParaRPr lang="en-US"/>
        </a:p>
      </dgm:t>
    </dgm:pt>
    <dgm:pt modelId="{54104535-5C01-4FA0-B379-6C37066C2315}" type="sibTrans" cxnId="{11380C50-41CB-42E7-BBCA-8F376106C3E0}">
      <dgm:prSet/>
      <dgm:spPr/>
      <dgm:t>
        <a:bodyPr/>
        <a:lstStyle/>
        <a:p>
          <a:endParaRPr lang="en-US"/>
        </a:p>
      </dgm:t>
    </dgm:pt>
    <dgm:pt modelId="{44EFFDC4-3E1D-44A5-AA36-15C714FC813B}" type="pres">
      <dgm:prSet presAssocID="{490AFE17-6871-46A1-BAA8-1A7CBAC29357}" presName="Name0" presStyleCnt="0">
        <dgm:presLayoutVars>
          <dgm:chMax val="7"/>
          <dgm:dir/>
          <dgm:animLvl val="lvl"/>
          <dgm:resizeHandles val="exact"/>
        </dgm:presLayoutVars>
      </dgm:prSet>
      <dgm:spPr/>
      <dgm:t>
        <a:bodyPr/>
        <a:lstStyle/>
        <a:p>
          <a:endParaRPr lang="en-US"/>
        </a:p>
      </dgm:t>
    </dgm:pt>
    <dgm:pt modelId="{3956C310-6347-43DA-BC60-B5F96FD6582B}" type="pres">
      <dgm:prSet presAssocID="{61D85BA6-968E-449D-B771-E94C78831B83}" presName="circle1" presStyleLbl="node1" presStyleIdx="0" presStyleCnt="1"/>
      <dgm:spPr/>
    </dgm:pt>
    <dgm:pt modelId="{D6C3306A-B191-4EB8-BE12-B81CB31AD10D}" type="pres">
      <dgm:prSet presAssocID="{61D85BA6-968E-449D-B771-E94C78831B83}" presName="space" presStyleCnt="0"/>
      <dgm:spPr/>
    </dgm:pt>
    <dgm:pt modelId="{679ABF0E-FDEA-40F1-B0AB-118C33275B5D}" type="pres">
      <dgm:prSet presAssocID="{61D85BA6-968E-449D-B771-E94C78831B83}" presName="rect1" presStyleLbl="alignAcc1" presStyleIdx="0" presStyleCnt="1" custLinFactNeighborX="0"/>
      <dgm:spPr/>
      <dgm:t>
        <a:bodyPr/>
        <a:lstStyle/>
        <a:p>
          <a:endParaRPr lang="en-US"/>
        </a:p>
      </dgm:t>
    </dgm:pt>
    <dgm:pt modelId="{1811C5EC-88D9-4AD3-B73D-55E317AEC15A}" type="pres">
      <dgm:prSet presAssocID="{61D85BA6-968E-449D-B771-E94C78831B83}" presName="rect1ParTxNoCh" presStyleLbl="alignAcc1" presStyleIdx="0" presStyleCnt="1">
        <dgm:presLayoutVars>
          <dgm:chMax val="1"/>
          <dgm:bulletEnabled val="1"/>
        </dgm:presLayoutVars>
      </dgm:prSet>
      <dgm:spPr/>
      <dgm:t>
        <a:bodyPr/>
        <a:lstStyle/>
        <a:p>
          <a:endParaRPr lang="en-US"/>
        </a:p>
      </dgm:t>
    </dgm:pt>
  </dgm:ptLst>
  <dgm:cxnLst>
    <dgm:cxn modelId="{9E09B3E4-A12A-4CD7-AA23-F97D09FF2670}" type="presOf" srcId="{490AFE17-6871-46A1-BAA8-1A7CBAC29357}" destId="{44EFFDC4-3E1D-44A5-AA36-15C714FC813B}" srcOrd="0" destOrd="0" presId="urn:microsoft.com/office/officeart/2005/8/layout/target3"/>
    <dgm:cxn modelId="{9E3F78F4-CB1F-4376-B544-D338255AB0DC}" type="presOf" srcId="{61D85BA6-968E-449D-B771-E94C78831B83}" destId="{679ABF0E-FDEA-40F1-B0AB-118C33275B5D}" srcOrd="0" destOrd="0" presId="urn:microsoft.com/office/officeart/2005/8/layout/target3"/>
    <dgm:cxn modelId="{6116EC2C-4913-41CF-91F7-EE2E0CF118CC}" type="presOf" srcId="{61D85BA6-968E-449D-B771-E94C78831B83}" destId="{1811C5EC-88D9-4AD3-B73D-55E317AEC15A}" srcOrd="1" destOrd="0" presId="urn:microsoft.com/office/officeart/2005/8/layout/target3"/>
    <dgm:cxn modelId="{11380C50-41CB-42E7-BBCA-8F376106C3E0}" srcId="{490AFE17-6871-46A1-BAA8-1A7CBAC29357}" destId="{61D85BA6-968E-449D-B771-E94C78831B83}" srcOrd="0" destOrd="0" parTransId="{0EA12E08-133B-4C7F-BA8A-C9656F187F86}" sibTransId="{54104535-5C01-4FA0-B379-6C37066C2315}"/>
    <dgm:cxn modelId="{1AA8538B-2605-4BF8-BB1F-6C624E1BA7EF}" type="presParOf" srcId="{44EFFDC4-3E1D-44A5-AA36-15C714FC813B}" destId="{3956C310-6347-43DA-BC60-B5F96FD6582B}" srcOrd="0" destOrd="0" presId="urn:microsoft.com/office/officeart/2005/8/layout/target3"/>
    <dgm:cxn modelId="{7AF67FF7-9369-41A2-8674-E077D9738247}" type="presParOf" srcId="{44EFFDC4-3E1D-44A5-AA36-15C714FC813B}" destId="{D6C3306A-B191-4EB8-BE12-B81CB31AD10D}" srcOrd="1" destOrd="0" presId="urn:microsoft.com/office/officeart/2005/8/layout/target3"/>
    <dgm:cxn modelId="{B348DEFC-8BD4-471F-BFE0-EC39A392DF6C}" type="presParOf" srcId="{44EFFDC4-3E1D-44A5-AA36-15C714FC813B}" destId="{679ABF0E-FDEA-40F1-B0AB-118C33275B5D}" srcOrd="2" destOrd="0" presId="urn:microsoft.com/office/officeart/2005/8/layout/target3"/>
    <dgm:cxn modelId="{6E417582-C3EE-4916-98DB-5E6887770375}" type="presParOf" srcId="{44EFFDC4-3E1D-44A5-AA36-15C714FC813B}" destId="{1811C5EC-88D9-4AD3-B73D-55E317AEC15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0D3535-C5EF-4C84-9D0A-BE02BEDF36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2094F0F-F153-49E6-BB47-5CE69041150E}">
      <dgm:prSet/>
      <dgm:spPr/>
      <dgm:t>
        <a:bodyPr/>
        <a:lstStyle/>
        <a:p>
          <a:r>
            <a:rPr lang="en-US" dirty="0"/>
            <a:t>Intense connection with those you help</a:t>
          </a:r>
        </a:p>
      </dgm:t>
    </dgm:pt>
    <dgm:pt modelId="{F7294789-9E16-4331-8151-47916E0A67DF}" type="parTrans" cxnId="{180B6AD5-E747-49E0-9F41-D5915DF78243}">
      <dgm:prSet/>
      <dgm:spPr/>
      <dgm:t>
        <a:bodyPr/>
        <a:lstStyle/>
        <a:p>
          <a:endParaRPr lang="en-US"/>
        </a:p>
      </dgm:t>
    </dgm:pt>
    <dgm:pt modelId="{BA532FD2-FFAE-43F0-8A38-58B57D47D9EF}" type="sibTrans" cxnId="{180B6AD5-E747-49E0-9F41-D5915DF78243}">
      <dgm:prSet/>
      <dgm:spPr/>
      <dgm:t>
        <a:bodyPr/>
        <a:lstStyle/>
        <a:p>
          <a:endParaRPr lang="en-US"/>
        </a:p>
      </dgm:t>
    </dgm:pt>
    <dgm:pt modelId="{6A7B4CAA-FCF4-4F67-9588-FD6EAEA9DA67}">
      <dgm:prSet/>
      <dgm:spPr/>
      <dgm:t>
        <a:bodyPr/>
        <a:lstStyle/>
        <a:p>
          <a:r>
            <a:rPr lang="en-US" dirty="0"/>
            <a:t>Increased irritability</a:t>
          </a:r>
        </a:p>
      </dgm:t>
    </dgm:pt>
    <dgm:pt modelId="{88A19CC8-4295-4B65-BED1-9A10E9D3FDCC}" type="parTrans" cxnId="{C697B926-7216-4AE8-9391-56E38529B7AF}">
      <dgm:prSet/>
      <dgm:spPr/>
      <dgm:t>
        <a:bodyPr/>
        <a:lstStyle/>
        <a:p>
          <a:endParaRPr lang="en-US"/>
        </a:p>
      </dgm:t>
    </dgm:pt>
    <dgm:pt modelId="{3A155248-47D6-45C5-BCED-E08F4EC5DAFA}" type="sibTrans" cxnId="{C697B926-7216-4AE8-9391-56E38529B7AF}">
      <dgm:prSet/>
      <dgm:spPr/>
      <dgm:t>
        <a:bodyPr/>
        <a:lstStyle/>
        <a:p>
          <a:endParaRPr lang="en-US"/>
        </a:p>
      </dgm:t>
    </dgm:pt>
    <dgm:pt modelId="{8B2D949D-EC2D-4038-A6DE-C7B1B44BBFF4}">
      <dgm:prSet/>
      <dgm:spPr/>
      <dgm:t>
        <a:bodyPr/>
        <a:lstStyle/>
        <a:p>
          <a:r>
            <a:rPr lang="en-US" dirty="0"/>
            <a:t>Pushing yourself too much</a:t>
          </a:r>
        </a:p>
      </dgm:t>
    </dgm:pt>
    <dgm:pt modelId="{E60F06B4-4AB7-4D97-A7C8-91B340C08676}" type="parTrans" cxnId="{332F22B7-106D-4392-91B0-289A82991A8A}">
      <dgm:prSet/>
      <dgm:spPr/>
      <dgm:t>
        <a:bodyPr/>
        <a:lstStyle/>
        <a:p>
          <a:endParaRPr lang="en-US"/>
        </a:p>
      </dgm:t>
    </dgm:pt>
    <dgm:pt modelId="{FE027AFD-220D-4A9B-990C-6BC0ADEA1EBA}" type="sibTrans" cxnId="{332F22B7-106D-4392-91B0-289A82991A8A}">
      <dgm:prSet/>
      <dgm:spPr/>
      <dgm:t>
        <a:bodyPr/>
        <a:lstStyle/>
        <a:p>
          <a:endParaRPr lang="en-US"/>
        </a:p>
      </dgm:t>
    </dgm:pt>
    <dgm:pt modelId="{34580040-CC07-41E3-BD9E-4C7B1B3E9296}">
      <dgm:prSet/>
      <dgm:spPr/>
      <dgm:t>
        <a:bodyPr/>
        <a:lstStyle/>
        <a:p>
          <a:r>
            <a:rPr lang="en-US" dirty="0"/>
            <a:t>Self-esteem changes </a:t>
          </a:r>
        </a:p>
      </dgm:t>
    </dgm:pt>
    <dgm:pt modelId="{984F188C-1105-4712-A7AD-4AD722000389}" type="parTrans" cxnId="{1A62E250-B5C4-4E23-8731-32CA5FA18829}">
      <dgm:prSet/>
      <dgm:spPr/>
      <dgm:t>
        <a:bodyPr/>
        <a:lstStyle/>
        <a:p>
          <a:endParaRPr lang="en-US"/>
        </a:p>
      </dgm:t>
    </dgm:pt>
    <dgm:pt modelId="{9DE04859-DEA1-423C-BFAC-9F66A93E3C1A}" type="sibTrans" cxnId="{1A62E250-B5C4-4E23-8731-32CA5FA18829}">
      <dgm:prSet/>
      <dgm:spPr/>
      <dgm:t>
        <a:bodyPr/>
        <a:lstStyle/>
        <a:p>
          <a:endParaRPr lang="en-US"/>
        </a:p>
      </dgm:t>
    </dgm:pt>
    <dgm:pt modelId="{C1ECBF16-9E00-4974-8879-90E8AC98CC64}">
      <dgm:prSet/>
      <dgm:spPr/>
      <dgm:t>
        <a:bodyPr/>
        <a:lstStyle/>
        <a:p>
          <a:r>
            <a:rPr lang="en-US" dirty="0"/>
            <a:t>Problems with concentration</a:t>
          </a:r>
        </a:p>
      </dgm:t>
    </dgm:pt>
    <dgm:pt modelId="{5CB18D64-9313-4528-BCD4-FE025CD298E5}" type="parTrans" cxnId="{60BF4526-3020-4363-B6D7-C631CD5FD703}">
      <dgm:prSet/>
      <dgm:spPr/>
      <dgm:t>
        <a:bodyPr/>
        <a:lstStyle/>
        <a:p>
          <a:endParaRPr lang="en-US"/>
        </a:p>
      </dgm:t>
    </dgm:pt>
    <dgm:pt modelId="{77475810-BC47-44BD-AB29-4A7E83505B80}" type="sibTrans" cxnId="{60BF4526-3020-4363-B6D7-C631CD5FD703}">
      <dgm:prSet/>
      <dgm:spPr/>
      <dgm:t>
        <a:bodyPr/>
        <a:lstStyle/>
        <a:p>
          <a:endParaRPr lang="en-US"/>
        </a:p>
      </dgm:t>
    </dgm:pt>
    <dgm:pt modelId="{E88CC4B5-F0E5-4E2E-BBF9-F8F26DEB2E5E}">
      <dgm:prSet/>
      <dgm:spPr/>
      <dgm:t>
        <a:bodyPr/>
        <a:lstStyle/>
        <a:p>
          <a:r>
            <a:rPr lang="en-US" dirty="0"/>
            <a:t>Reactions similar to post-traumatic stress disorder (PTSD)</a:t>
          </a:r>
        </a:p>
      </dgm:t>
    </dgm:pt>
    <dgm:pt modelId="{C3E7139A-006F-4A6E-BD03-A2259E44C51F}" type="parTrans" cxnId="{99458604-8B43-4BEF-AD3A-7518562FEEE1}">
      <dgm:prSet/>
      <dgm:spPr/>
      <dgm:t>
        <a:bodyPr/>
        <a:lstStyle/>
        <a:p>
          <a:endParaRPr lang="en-US"/>
        </a:p>
      </dgm:t>
    </dgm:pt>
    <dgm:pt modelId="{CBFC6C84-C290-490E-9A66-8F4C3FD2E35E}" type="sibTrans" cxnId="{99458604-8B43-4BEF-AD3A-7518562FEEE1}">
      <dgm:prSet/>
      <dgm:spPr/>
      <dgm:t>
        <a:bodyPr/>
        <a:lstStyle/>
        <a:p>
          <a:endParaRPr lang="en-US"/>
        </a:p>
      </dgm:t>
    </dgm:pt>
    <dgm:pt modelId="{BCB680BD-2EF8-4489-9F91-2CBFDFED9E36}">
      <dgm:prSet/>
      <dgm:spPr/>
      <dgm:t>
        <a:bodyPr/>
        <a:lstStyle/>
        <a:p>
          <a:r>
            <a:rPr lang="en-US" dirty="0"/>
            <a:t>Physical complaints </a:t>
          </a:r>
        </a:p>
      </dgm:t>
    </dgm:pt>
    <dgm:pt modelId="{E168F82D-F961-42B9-951F-1A75BAB8E4B3}" type="parTrans" cxnId="{0401E759-B736-4733-9EB7-300DA8676787}">
      <dgm:prSet/>
      <dgm:spPr/>
      <dgm:t>
        <a:bodyPr/>
        <a:lstStyle/>
        <a:p>
          <a:endParaRPr lang="en-US"/>
        </a:p>
      </dgm:t>
    </dgm:pt>
    <dgm:pt modelId="{10F77CC8-52BB-4A39-83C3-0BD9057F1296}" type="sibTrans" cxnId="{0401E759-B736-4733-9EB7-300DA8676787}">
      <dgm:prSet/>
      <dgm:spPr/>
      <dgm:t>
        <a:bodyPr/>
        <a:lstStyle/>
        <a:p>
          <a:endParaRPr lang="en-US"/>
        </a:p>
      </dgm:t>
    </dgm:pt>
    <dgm:pt modelId="{F2D2176F-B8BF-4189-8EE1-6801044F0A50}" type="pres">
      <dgm:prSet presAssocID="{1A0D3535-C5EF-4C84-9D0A-BE02BEDF3663}" presName="linear" presStyleCnt="0">
        <dgm:presLayoutVars>
          <dgm:animLvl val="lvl"/>
          <dgm:resizeHandles val="exact"/>
        </dgm:presLayoutVars>
      </dgm:prSet>
      <dgm:spPr/>
      <dgm:t>
        <a:bodyPr/>
        <a:lstStyle/>
        <a:p>
          <a:endParaRPr lang="en-US"/>
        </a:p>
      </dgm:t>
    </dgm:pt>
    <dgm:pt modelId="{164F79DE-3E46-4C0F-851B-539A2390E457}" type="pres">
      <dgm:prSet presAssocID="{22094F0F-F153-49E6-BB47-5CE69041150E}" presName="parentText" presStyleLbl="node1" presStyleIdx="0" presStyleCnt="7">
        <dgm:presLayoutVars>
          <dgm:chMax val="0"/>
          <dgm:bulletEnabled val="1"/>
        </dgm:presLayoutVars>
      </dgm:prSet>
      <dgm:spPr/>
      <dgm:t>
        <a:bodyPr/>
        <a:lstStyle/>
        <a:p>
          <a:endParaRPr lang="en-US"/>
        </a:p>
      </dgm:t>
    </dgm:pt>
    <dgm:pt modelId="{B5FE77A8-AFEE-473C-AF7C-C168970C1125}" type="pres">
      <dgm:prSet presAssocID="{BA532FD2-FFAE-43F0-8A38-58B57D47D9EF}" presName="spacer" presStyleCnt="0"/>
      <dgm:spPr/>
    </dgm:pt>
    <dgm:pt modelId="{C19ABFAE-EEDB-40CD-8480-A20E2EBE7E32}" type="pres">
      <dgm:prSet presAssocID="{6A7B4CAA-FCF4-4F67-9588-FD6EAEA9DA67}" presName="parentText" presStyleLbl="node1" presStyleIdx="1" presStyleCnt="7">
        <dgm:presLayoutVars>
          <dgm:chMax val="0"/>
          <dgm:bulletEnabled val="1"/>
        </dgm:presLayoutVars>
      </dgm:prSet>
      <dgm:spPr/>
      <dgm:t>
        <a:bodyPr/>
        <a:lstStyle/>
        <a:p>
          <a:endParaRPr lang="en-US"/>
        </a:p>
      </dgm:t>
    </dgm:pt>
    <dgm:pt modelId="{CBDC1B6C-D99F-4029-9A89-FEDFB73A9F51}" type="pres">
      <dgm:prSet presAssocID="{3A155248-47D6-45C5-BCED-E08F4EC5DAFA}" presName="spacer" presStyleCnt="0"/>
      <dgm:spPr/>
    </dgm:pt>
    <dgm:pt modelId="{7417318F-01AC-4820-85FA-15791C130F0B}" type="pres">
      <dgm:prSet presAssocID="{8B2D949D-EC2D-4038-A6DE-C7B1B44BBFF4}" presName="parentText" presStyleLbl="node1" presStyleIdx="2" presStyleCnt="7">
        <dgm:presLayoutVars>
          <dgm:chMax val="0"/>
          <dgm:bulletEnabled val="1"/>
        </dgm:presLayoutVars>
      </dgm:prSet>
      <dgm:spPr/>
      <dgm:t>
        <a:bodyPr/>
        <a:lstStyle/>
        <a:p>
          <a:endParaRPr lang="en-US"/>
        </a:p>
      </dgm:t>
    </dgm:pt>
    <dgm:pt modelId="{EAB736C3-6AAD-4338-AE28-9813598C6724}" type="pres">
      <dgm:prSet presAssocID="{FE027AFD-220D-4A9B-990C-6BC0ADEA1EBA}" presName="spacer" presStyleCnt="0"/>
      <dgm:spPr/>
    </dgm:pt>
    <dgm:pt modelId="{61F2B970-DA24-411E-86F1-7D1F3238B729}" type="pres">
      <dgm:prSet presAssocID="{34580040-CC07-41E3-BD9E-4C7B1B3E9296}" presName="parentText" presStyleLbl="node1" presStyleIdx="3" presStyleCnt="7">
        <dgm:presLayoutVars>
          <dgm:chMax val="0"/>
          <dgm:bulletEnabled val="1"/>
        </dgm:presLayoutVars>
      </dgm:prSet>
      <dgm:spPr/>
      <dgm:t>
        <a:bodyPr/>
        <a:lstStyle/>
        <a:p>
          <a:endParaRPr lang="en-US"/>
        </a:p>
      </dgm:t>
    </dgm:pt>
    <dgm:pt modelId="{7C8026E2-4105-4FD9-9AEB-AAAF663B78CA}" type="pres">
      <dgm:prSet presAssocID="{9DE04859-DEA1-423C-BFAC-9F66A93E3C1A}" presName="spacer" presStyleCnt="0"/>
      <dgm:spPr/>
    </dgm:pt>
    <dgm:pt modelId="{F9722B02-B8E4-4EAD-9438-42BBDA14710E}" type="pres">
      <dgm:prSet presAssocID="{C1ECBF16-9E00-4974-8879-90E8AC98CC64}" presName="parentText" presStyleLbl="node1" presStyleIdx="4" presStyleCnt="7">
        <dgm:presLayoutVars>
          <dgm:chMax val="0"/>
          <dgm:bulletEnabled val="1"/>
        </dgm:presLayoutVars>
      </dgm:prSet>
      <dgm:spPr/>
      <dgm:t>
        <a:bodyPr/>
        <a:lstStyle/>
        <a:p>
          <a:endParaRPr lang="en-US"/>
        </a:p>
      </dgm:t>
    </dgm:pt>
    <dgm:pt modelId="{744DB2CC-3E48-4081-817B-5B47533D6E80}" type="pres">
      <dgm:prSet presAssocID="{77475810-BC47-44BD-AB29-4A7E83505B80}" presName="spacer" presStyleCnt="0"/>
      <dgm:spPr/>
    </dgm:pt>
    <dgm:pt modelId="{92DC396D-49B7-4B04-AA94-05664EDEF7E9}" type="pres">
      <dgm:prSet presAssocID="{E88CC4B5-F0E5-4E2E-BBF9-F8F26DEB2E5E}" presName="parentText" presStyleLbl="node1" presStyleIdx="5" presStyleCnt="7">
        <dgm:presLayoutVars>
          <dgm:chMax val="0"/>
          <dgm:bulletEnabled val="1"/>
        </dgm:presLayoutVars>
      </dgm:prSet>
      <dgm:spPr/>
      <dgm:t>
        <a:bodyPr/>
        <a:lstStyle/>
        <a:p>
          <a:endParaRPr lang="en-US"/>
        </a:p>
      </dgm:t>
    </dgm:pt>
    <dgm:pt modelId="{BC744CE6-2F18-4D47-B3D7-421271779D90}" type="pres">
      <dgm:prSet presAssocID="{CBFC6C84-C290-490E-9A66-8F4C3FD2E35E}" presName="spacer" presStyleCnt="0"/>
      <dgm:spPr/>
    </dgm:pt>
    <dgm:pt modelId="{71D4FCAF-4569-44D4-B19C-C95C137C6FC5}" type="pres">
      <dgm:prSet presAssocID="{BCB680BD-2EF8-4489-9F91-2CBFDFED9E36}" presName="parentText" presStyleLbl="node1" presStyleIdx="6" presStyleCnt="7">
        <dgm:presLayoutVars>
          <dgm:chMax val="0"/>
          <dgm:bulletEnabled val="1"/>
        </dgm:presLayoutVars>
      </dgm:prSet>
      <dgm:spPr/>
      <dgm:t>
        <a:bodyPr/>
        <a:lstStyle/>
        <a:p>
          <a:endParaRPr lang="en-US"/>
        </a:p>
      </dgm:t>
    </dgm:pt>
  </dgm:ptLst>
  <dgm:cxnLst>
    <dgm:cxn modelId="{C257CC9E-248F-48E3-85C4-4B8EB2274C1F}" type="presOf" srcId="{C1ECBF16-9E00-4974-8879-90E8AC98CC64}" destId="{F9722B02-B8E4-4EAD-9438-42BBDA14710E}" srcOrd="0" destOrd="0" presId="urn:microsoft.com/office/officeart/2005/8/layout/vList2"/>
    <dgm:cxn modelId="{05ABCCCD-524A-41F8-A97B-1E563D613511}" type="presOf" srcId="{E88CC4B5-F0E5-4E2E-BBF9-F8F26DEB2E5E}" destId="{92DC396D-49B7-4B04-AA94-05664EDEF7E9}" srcOrd="0" destOrd="0" presId="urn:microsoft.com/office/officeart/2005/8/layout/vList2"/>
    <dgm:cxn modelId="{690F6861-AABE-44D8-A667-B07E6FF61B62}" type="presOf" srcId="{8B2D949D-EC2D-4038-A6DE-C7B1B44BBFF4}" destId="{7417318F-01AC-4820-85FA-15791C130F0B}" srcOrd="0" destOrd="0" presId="urn:microsoft.com/office/officeart/2005/8/layout/vList2"/>
    <dgm:cxn modelId="{5BEE5F6F-07A7-47BC-BBE2-151E8FE1C5AE}" type="presOf" srcId="{34580040-CC07-41E3-BD9E-4C7B1B3E9296}" destId="{61F2B970-DA24-411E-86F1-7D1F3238B729}" srcOrd="0" destOrd="0" presId="urn:microsoft.com/office/officeart/2005/8/layout/vList2"/>
    <dgm:cxn modelId="{C697B926-7216-4AE8-9391-56E38529B7AF}" srcId="{1A0D3535-C5EF-4C84-9D0A-BE02BEDF3663}" destId="{6A7B4CAA-FCF4-4F67-9588-FD6EAEA9DA67}" srcOrd="1" destOrd="0" parTransId="{88A19CC8-4295-4B65-BED1-9A10E9D3FDCC}" sibTransId="{3A155248-47D6-45C5-BCED-E08F4EC5DAFA}"/>
    <dgm:cxn modelId="{332F22B7-106D-4392-91B0-289A82991A8A}" srcId="{1A0D3535-C5EF-4C84-9D0A-BE02BEDF3663}" destId="{8B2D949D-EC2D-4038-A6DE-C7B1B44BBFF4}" srcOrd="2" destOrd="0" parTransId="{E60F06B4-4AB7-4D97-A7C8-91B340C08676}" sibTransId="{FE027AFD-220D-4A9B-990C-6BC0ADEA1EBA}"/>
    <dgm:cxn modelId="{F2D97D5F-63C4-452C-8051-A40553723059}" type="presOf" srcId="{BCB680BD-2EF8-4489-9F91-2CBFDFED9E36}" destId="{71D4FCAF-4569-44D4-B19C-C95C137C6FC5}" srcOrd="0" destOrd="0" presId="urn:microsoft.com/office/officeart/2005/8/layout/vList2"/>
    <dgm:cxn modelId="{45B4A5E5-09D9-46B1-BF72-8C14067DC847}" type="presOf" srcId="{22094F0F-F153-49E6-BB47-5CE69041150E}" destId="{164F79DE-3E46-4C0F-851B-539A2390E457}" srcOrd="0" destOrd="0" presId="urn:microsoft.com/office/officeart/2005/8/layout/vList2"/>
    <dgm:cxn modelId="{180B6AD5-E747-49E0-9F41-D5915DF78243}" srcId="{1A0D3535-C5EF-4C84-9D0A-BE02BEDF3663}" destId="{22094F0F-F153-49E6-BB47-5CE69041150E}" srcOrd="0" destOrd="0" parTransId="{F7294789-9E16-4331-8151-47916E0A67DF}" sibTransId="{BA532FD2-FFAE-43F0-8A38-58B57D47D9EF}"/>
    <dgm:cxn modelId="{60BF4526-3020-4363-B6D7-C631CD5FD703}" srcId="{1A0D3535-C5EF-4C84-9D0A-BE02BEDF3663}" destId="{C1ECBF16-9E00-4974-8879-90E8AC98CC64}" srcOrd="4" destOrd="0" parTransId="{5CB18D64-9313-4528-BCD4-FE025CD298E5}" sibTransId="{77475810-BC47-44BD-AB29-4A7E83505B80}"/>
    <dgm:cxn modelId="{1A62E250-B5C4-4E23-8731-32CA5FA18829}" srcId="{1A0D3535-C5EF-4C84-9D0A-BE02BEDF3663}" destId="{34580040-CC07-41E3-BD9E-4C7B1B3E9296}" srcOrd="3" destOrd="0" parTransId="{984F188C-1105-4712-A7AD-4AD722000389}" sibTransId="{9DE04859-DEA1-423C-BFAC-9F66A93E3C1A}"/>
    <dgm:cxn modelId="{25231D9C-936B-4201-97C3-C36B672AFBB5}" type="presOf" srcId="{6A7B4CAA-FCF4-4F67-9588-FD6EAEA9DA67}" destId="{C19ABFAE-EEDB-40CD-8480-A20E2EBE7E32}" srcOrd="0" destOrd="0" presId="urn:microsoft.com/office/officeart/2005/8/layout/vList2"/>
    <dgm:cxn modelId="{0401E759-B736-4733-9EB7-300DA8676787}" srcId="{1A0D3535-C5EF-4C84-9D0A-BE02BEDF3663}" destId="{BCB680BD-2EF8-4489-9F91-2CBFDFED9E36}" srcOrd="6" destOrd="0" parTransId="{E168F82D-F961-42B9-951F-1A75BAB8E4B3}" sibTransId="{10F77CC8-52BB-4A39-83C3-0BD9057F1296}"/>
    <dgm:cxn modelId="{9733394D-211A-4565-A4E8-2194E9B737EE}" type="presOf" srcId="{1A0D3535-C5EF-4C84-9D0A-BE02BEDF3663}" destId="{F2D2176F-B8BF-4189-8EE1-6801044F0A50}" srcOrd="0" destOrd="0" presId="urn:microsoft.com/office/officeart/2005/8/layout/vList2"/>
    <dgm:cxn modelId="{99458604-8B43-4BEF-AD3A-7518562FEEE1}" srcId="{1A0D3535-C5EF-4C84-9D0A-BE02BEDF3663}" destId="{E88CC4B5-F0E5-4E2E-BBF9-F8F26DEB2E5E}" srcOrd="5" destOrd="0" parTransId="{C3E7139A-006F-4A6E-BD03-A2259E44C51F}" sibTransId="{CBFC6C84-C290-490E-9A66-8F4C3FD2E35E}"/>
    <dgm:cxn modelId="{F2B87861-2D9C-4C88-A4EC-422E700A61E0}" type="presParOf" srcId="{F2D2176F-B8BF-4189-8EE1-6801044F0A50}" destId="{164F79DE-3E46-4C0F-851B-539A2390E457}" srcOrd="0" destOrd="0" presId="urn:microsoft.com/office/officeart/2005/8/layout/vList2"/>
    <dgm:cxn modelId="{4B445EA2-9B8C-484D-B452-61BD6C015865}" type="presParOf" srcId="{F2D2176F-B8BF-4189-8EE1-6801044F0A50}" destId="{B5FE77A8-AFEE-473C-AF7C-C168970C1125}" srcOrd="1" destOrd="0" presId="urn:microsoft.com/office/officeart/2005/8/layout/vList2"/>
    <dgm:cxn modelId="{36FFEF80-A1FC-4C9B-BD43-28514AF84B99}" type="presParOf" srcId="{F2D2176F-B8BF-4189-8EE1-6801044F0A50}" destId="{C19ABFAE-EEDB-40CD-8480-A20E2EBE7E32}" srcOrd="2" destOrd="0" presId="urn:microsoft.com/office/officeart/2005/8/layout/vList2"/>
    <dgm:cxn modelId="{F319A4EE-A16B-4E7D-B66F-50A3B34D2F53}" type="presParOf" srcId="{F2D2176F-B8BF-4189-8EE1-6801044F0A50}" destId="{CBDC1B6C-D99F-4029-9A89-FEDFB73A9F51}" srcOrd="3" destOrd="0" presId="urn:microsoft.com/office/officeart/2005/8/layout/vList2"/>
    <dgm:cxn modelId="{D6A4A3E4-CC2E-4B5C-BC61-51A66DC193AB}" type="presParOf" srcId="{F2D2176F-B8BF-4189-8EE1-6801044F0A50}" destId="{7417318F-01AC-4820-85FA-15791C130F0B}" srcOrd="4" destOrd="0" presId="urn:microsoft.com/office/officeart/2005/8/layout/vList2"/>
    <dgm:cxn modelId="{0EB0D39E-5C37-4ACF-93F6-F00A0E8B56F4}" type="presParOf" srcId="{F2D2176F-B8BF-4189-8EE1-6801044F0A50}" destId="{EAB736C3-6AAD-4338-AE28-9813598C6724}" srcOrd="5" destOrd="0" presId="urn:microsoft.com/office/officeart/2005/8/layout/vList2"/>
    <dgm:cxn modelId="{733D55CA-0328-422F-B950-5F4613088CF1}" type="presParOf" srcId="{F2D2176F-B8BF-4189-8EE1-6801044F0A50}" destId="{61F2B970-DA24-411E-86F1-7D1F3238B729}" srcOrd="6" destOrd="0" presId="urn:microsoft.com/office/officeart/2005/8/layout/vList2"/>
    <dgm:cxn modelId="{C88AFD29-B0B3-4674-9D17-EC7FAFBBF237}" type="presParOf" srcId="{F2D2176F-B8BF-4189-8EE1-6801044F0A50}" destId="{7C8026E2-4105-4FD9-9AEB-AAAF663B78CA}" srcOrd="7" destOrd="0" presId="urn:microsoft.com/office/officeart/2005/8/layout/vList2"/>
    <dgm:cxn modelId="{8DF6D513-B33C-455E-A013-29AEBCDB1605}" type="presParOf" srcId="{F2D2176F-B8BF-4189-8EE1-6801044F0A50}" destId="{F9722B02-B8E4-4EAD-9438-42BBDA14710E}" srcOrd="8" destOrd="0" presId="urn:microsoft.com/office/officeart/2005/8/layout/vList2"/>
    <dgm:cxn modelId="{26A78B8A-532F-452C-82DA-BD43EB8187A6}" type="presParOf" srcId="{F2D2176F-B8BF-4189-8EE1-6801044F0A50}" destId="{744DB2CC-3E48-4081-817B-5B47533D6E80}" srcOrd="9" destOrd="0" presId="urn:microsoft.com/office/officeart/2005/8/layout/vList2"/>
    <dgm:cxn modelId="{DE5C7EEB-A24A-4F77-97E7-54F2E55E3521}" type="presParOf" srcId="{F2D2176F-B8BF-4189-8EE1-6801044F0A50}" destId="{92DC396D-49B7-4B04-AA94-05664EDEF7E9}" srcOrd="10" destOrd="0" presId="urn:microsoft.com/office/officeart/2005/8/layout/vList2"/>
    <dgm:cxn modelId="{61722C85-248D-44B6-878B-5202E6452029}" type="presParOf" srcId="{F2D2176F-B8BF-4189-8EE1-6801044F0A50}" destId="{BC744CE6-2F18-4D47-B3D7-421271779D90}" srcOrd="11" destOrd="0" presId="urn:microsoft.com/office/officeart/2005/8/layout/vList2"/>
    <dgm:cxn modelId="{86CBB216-6C89-4363-BBC5-561751D10BCA}" type="presParOf" srcId="{F2D2176F-B8BF-4189-8EE1-6801044F0A50}" destId="{71D4FCAF-4569-44D4-B19C-C95C137C6FC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9659F7-BAB0-4433-83ED-78930F662F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ED64A3-06BA-434B-B089-5506F2B42B65}">
      <dgm:prSet/>
      <dgm:spPr/>
      <dgm:t>
        <a:bodyPr/>
        <a:lstStyle/>
        <a:p>
          <a:pPr rtl="0"/>
          <a:r>
            <a:rPr lang="en-US" dirty="0"/>
            <a:t>Intellectual  </a:t>
          </a:r>
        </a:p>
      </dgm:t>
    </dgm:pt>
    <dgm:pt modelId="{D8F420A3-F517-48D0-8FB6-353CC9BBA165}" type="parTrans" cxnId="{19BFA4C2-81D6-4264-8314-77959E2AE6FD}">
      <dgm:prSet/>
      <dgm:spPr/>
      <dgm:t>
        <a:bodyPr/>
        <a:lstStyle/>
        <a:p>
          <a:endParaRPr lang="en-US"/>
        </a:p>
      </dgm:t>
    </dgm:pt>
    <dgm:pt modelId="{FB8A828C-9B6E-428F-A52F-095608671E5E}" type="sibTrans" cxnId="{19BFA4C2-81D6-4264-8314-77959E2AE6FD}">
      <dgm:prSet/>
      <dgm:spPr/>
      <dgm:t>
        <a:bodyPr/>
        <a:lstStyle/>
        <a:p>
          <a:endParaRPr lang="en-US"/>
        </a:p>
      </dgm:t>
    </dgm:pt>
    <dgm:pt modelId="{1280F2C6-5D18-40E8-9040-E91D42FAE023}">
      <dgm:prSet/>
      <dgm:spPr/>
      <dgm:t>
        <a:bodyPr/>
        <a:lstStyle/>
        <a:p>
          <a:pPr rtl="0"/>
          <a:r>
            <a:rPr lang="en-US" dirty="0"/>
            <a:t>Environmental  </a:t>
          </a:r>
        </a:p>
      </dgm:t>
    </dgm:pt>
    <dgm:pt modelId="{47A0C076-2C91-4540-BA88-966B660B5FC3}" type="parTrans" cxnId="{BF2C9992-C245-4AB2-896F-4CEC264C0B23}">
      <dgm:prSet/>
      <dgm:spPr/>
      <dgm:t>
        <a:bodyPr/>
        <a:lstStyle/>
        <a:p>
          <a:endParaRPr lang="en-US"/>
        </a:p>
      </dgm:t>
    </dgm:pt>
    <dgm:pt modelId="{291F5DAB-614C-4E1D-824C-ED3CF851548B}" type="sibTrans" cxnId="{BF2C9992-C245-4AB2-896F-4CEC264C0B23}">
      <dgm:prSet/>
      <dgm:spPr/>
      <dgm:t>
        <a:bodyPr/>
        <a:lstStyle/>
        <a:p>
          <a:endParaRPr lang="en-US"/>
        </a:p>
      </dgm:t>
    </dgm:pt>
    <dgm:pt modelId="{B9BDC035-E756-45D9-B083-C6B0C0C91580}">
      <dgm:prSet/>
      <dgm:spPr/>
      <dgm:t>
        <a:bodyPr/>
        <a:lstStyle/>
        <a:p>
          <a:pPr rtl="0"/>
          <a:r>
            <a:rPr lang="en-US" dirty="0"/>
            <a:t>Emotional  </a:t>
          </a:r>
        </a:p>
      </dgm:t>
    </dgm:pt>
    <dgm:pt modelId="{9964AE46-2B30-44A6-A156-BC2AF9E65CE2}" type="parTrans" cxnId="{51843A4E-8A51-4978-BA3D-AEB879779BA7}">
      <dgm:prSet/>
      <dgm:spPr/>
      <dgm:t>
        <a:bodyPr/>
        <a:lstStyle/>
        <a:p>
          <a:endParaRPr lang="en-US"/>
        </a:p>
      </dgm:t>
    </dgm:pt>
    <dgm:pt modelId="{6A980A07-1A3D-456F-AE8B-DDAC4B030102}" type="sibTrans" cxnId="{51843A4E-8A51-4978-BA3D-AEB879779BA7}">
      <dgm:prSet/>
      <dgm:spPr/>
      <dgm:t>
        <a:bodyPr/>
        <a:lstStyle/>
        <a:p>
          <a:endParaRPr lang="en-US"/>
        </a:p>
      </dgm:t>
    </dgm:pt>
    <dgm:pt modelId="{D6FA3C86-ED44-4ED1-8C76-7DD14E245136}">
      <dgm:prSet/>
      <dgm:spPr/>
      <dgm:t>
        <a:bodyPr/>
        <a:lstStyle/>
        <a:p>
          <a:pPr rtl="0"/>
          <a:r>
            <a:rPr lang="en-US" dirty="0"/>
            <a:t>Physical</a:t>
          </a:r>
        </a:p>
      </dgm:t>
    </dgm:pt>
    <dgm:pt modelId="{9E6F23CC-E5D0-4128-A2FE-3994A8CD9647}" type="sibTrans" cxnId="{A57CCD1E-7AC7-4CA1-AB72-C3AF9C70DEEA}">
      <dgm:prSet/>
      <dgm:spPr/>
      <dgm:t>
        <a:bodyPr/>
        <a:lstStyle/>
        <a:p>
          <a:endParaRPr lang="en-US"/>
        </a:p>
      </dgm:t>
    </dgm:pt>
    <dgm:pt modelId="{A0661627-BDA4-4FE0-8DF6-BAD738FA9C45}" type="parTrans" cxnId="{A57CCD1E-7AC7-4CA1-AB72-C3AF9C70DEEA}">
      <dgm:prSet/>
      <dgm:spPr/>
      <dgm:t>
        <a:bodyPr/>
        <a:lstStyle/>
        <a:p>
          <a:endParaRPr lang="en-US"/>
        </a:p>
      </dgm:t>
    </dgm:pt>
    <dgm:pt modelId="{8D06743A-02BE-4DC7-B6D4-CECE44879F7E}" type="pres">
      <dgm:prSet presAssocID="{0C9659F7-BAB0-4433-83ED-78930F662FA7}" presName="linear" presStyleCnt="0">
        <dgm:presLayoutVars>
          <dgm:animLvl val="lvl"/>
          <dgm:resizeHandles val="exact"/>
        </dgm:presLayoutVars>
      </dgm:prSet>
      <dgm:spPr/>
      <dgm:t>
        <a:bodyPr/>
        <a:lstStyle/>
        <a:p>
          <a:endParaRPr lang="en-US"/>
        </a:p>
      </dgm:t>
    </dgm:pt>
    <dgm:pt modelId="{BC4EEF24-CDB4-4E74-BDC7-9BD85BD5733E}" type="pres">
      <dgm:prSet presAssocID="{D6FA3C86-ED44-4ED1-8C76-7DD14E245136}" presName="parentText" presStyleLbl="node1" presStyleIdx="0" presStyleCnt="4">
        <dgm:presLayoutVars>
          <dgm:chMax val="0"/>
          <dgm:bulletEnabled val="1"/>
        </dgm:presLayoutVars>
      </dgm:prSet>
      <dgm:spPr/>
      <dgm:t>
        <a:bodyPr/>
        <a:lstStyle/>
        <a:p>
          <a:endParaRPr lang="en-US"/>
        </a:p>
      </dgm:t>
    </dgm:pt>
    <dgm:pt modelId="{8A4DDF45-3D6C-472F-95BC-6368B7353D5C}" type="pres">
      <dgm:prSet presAssocID="{9E6F23CC-E5D0-4128-A2FE-3994A8CD9647}" presName="spacer" presStyleCnt="0"/>
      <dgm:spPr/>
    </dgm:pt>
    <dgm:pt modelId="{7B8C0021-7309-463A-9CFB-1B4724638195}" type="pres">
      <dgm:prSet presAssocID="{29ED64A3-06BA-434B-B089-5506F2B42B65}" presName="parentText" presStyleLbl="node1" presStyleIdx="1" presStyleCnt="4">
        <dgm:presLayoutVars>
          <dgm:chMax val="0"/>
          <dgm:bulletEnabled val="1"/>
        </dgm:presLayoutVars>
      </dgm:prSet>
      <dgm:spPr/>
      <dgm:t>
        <a:bodyPr/>
        <a:lstStyle/>
        <a:p>
          <a:endParaRPr lang="en-US"/>
        </a:p>
      </dgm:t>
    </dgm:pt>
    <dgm:pt modelId="{F3BA5DC8-5791-47F5-8CBF-589C9D11D5F3}" type="pres">
      <dgm:prSet presAssocID="{FB8A828C-9B6E-428F-A52F-095608671E5E}" presName="spacer" presStyleCnt="0"/>
      <dgm:spPr/>
    </dgm:pt>
    <dgm:pt modelId="{728AF41C-3343-4A0F-A7E8-80AEBF834F15}" type="pres">
      <dgm:prSet presAssocID="{1280F2C6-5D18-40E8-9040-E91D42FAE023}" presName="parentText" presStyleLbl="node1" presStyleIdx="2" presStyleCnt="4">
        <dgm:presLayoutVars>
          <dgm:chMax val="0"/>
          <dgm:bulletEnabled val="1"/>
        </dgm:presLayoutVars>
      </dgm:prSet>
      <dgm:spPr/>
      <dgm:t>
        <a:bodyPr/>
        <a:lstStyle/>
        <a:p>
          <a:endParaRPr lang="en-US"/>
        </a:p>
      </dgm:t>
    </dgm:pt>
    <dgm:pt modelId="{E675FE06-6122-44A2-8298-FE9463EBD002}" type="pres">
      <dgm:prSet presAssocID="{291F5DAB-614C-4E1D-824C-ED3CF851548B}" presName="spacer" presStyleCnt="0"/>
      <dgm:spPr/>
    </dgm:pt>
    <dgm:pt modelId="{02AC6C99-8941-42AA-84E6-5C133E1CD9A6}" type="pres">
      <dgm:prSet presAssocID="{B9BDC035-E756-45D9-B083-C6B0C0C91580}" presName="parentText" presStyleLbl="node1" presStyleIdx="3" presStyleCnt="4">
        <dgm:presLayoutVars>
          <dgm:chMax val="0"/>
          <dgm:bulletEnabled val="1"/>
        </dgm:presLayoutVars>
      </dgm:prSet>
      <dgm:spPr/>
      <dgm:t>
        <a:bodyPr/>
        <a:lstStyle/>
        <a:p>
          <a:endParaRPr lang="en-US"/>
        </a:p>
      </dgm:t>
    </dgm:pt>
  </dgm:ptLst>
  <dgm:cxnLst>
    <dgm:cxn modelId="{5B6AB7BF-6BAB-46C7-B5F0-9B3C384B97BF}" type="presOf" srcId="{29ED64A3-06BA-434B-B089-5506F2B42B65}" destId="{7B8C0021-7309-463A-9CFB-1B4724638195}" srcOrd="0" destOrd="0" presId="urn:microsoft.com/office/officeart/2005/8/layout/vList2"/>
    <dgm:cxn modelId="{BF2C9992-C245-4AB2-896F-4CEC264C0B23}" srcId="{0C9659F7-BAB0-4433-83ED-78930F662FA7}" destId="{1280F2C6-5D18-40E8-9040-E91D42FAE023}" srcOrd="2" destOrd="0" parTransId="{47A0C076-2C91-4540-BA88-966B660B5FC3}" sibTransId="{291F5DAB-614C-4E1D-824C-ED3CF851548B}"/>
    <dgm:cxn modelId="{19BFA4C2-81D6-4264-8314-77959E2AE6FD}" srcId="{0C9659F7-BAB0-4433-83ED-78930F662FA7}" destId="{29ED64A3-06BA-434B-B089-5506F2B42B65}" srcOrd="1" destOrd="0" parTransId="{D8F420A3-F517-48D0-8FB6-353CC9BBA165}" sibTransId="{FB8A828C-9B6E-428F-A52F-095608671E5E}"/>
    <dgm:cxn modelId="{51843A4E-8A51-4978-BA3D-AEB879779BA7}" srcId="{0C9659F7-BAB0-4433-83ED-78930F662FA7}" destId="{B9BDC035-E756-45D9-B083-C6B0C0C91580}" srcOrd="3" destOrd="0" parTransId="{9964AE46-2B30-44A6-A156-BC2AF9E65CE2}" sibTransId="{6A980A07-1A3D-456F-AE8B-DDAC4B030102}"/>
    <dgm:cxn modelId="{A57CCD1E-7AC7-4CA1-AB72-C3AF9C70DEEA}" srcId="{0C9659F7-BAB0-4433-83ED-78930F662FA7}" destId="{D6FA3C86-ED44-4ED1-8C76-7DD14E245136}" srcOrd="0" destOrd="0" parTransId="{A0661627-BDA4-4FE0-8DF6-BAD738FA9C45}" sibTransId="{9E6F23CC-E5D0-4128-A2FE-3994A8CD9647}"/>
    <dgm:cxn modelId="{763CF0C4-A249-4E24-BCC5-22BBACAD1217}" type="presOf" srcId="{0C9659F7-BAB0-4433-83ED-78930F662FA7}" destId="{8D06743A-02BE-4DC7-B6D4-CECE44879F7E}" srcOrd="0" destOrd="0" presId="urn:microsoft.com/office/officeart/2005/8/layout/vList2"/>
    <dgm:cxn modelId="{665137C5-7C1C-456B-B10E-F3F4373B2773}" type="presOf" srcId="{D6FA3C86-ED44-4ED1-8C76-7DD14E245136}" destId="{BC4EEF24-CDB4-4E74-BDC7-9BD85BD5733E}" srcOrd="0" destOrd="0" presId="urn:microsoft.com/office/officeart/2005/8/layout/vList2"/>
    <dgm:cxn modelId="{0CB20B8E-CB5C-4BF2-92BD-BE1897CDEF5D}" type="presOf" srcId="{B9BDC035-E756-45D9-B083-C6B0C0C91580}" destId="{02AC6C99-8941-42AA-84E6-5C133E1CD9A6}" srcOrd="0" destOrd="0" presId="urn:microsoft.com/office/officeart/2005/8/layout/vList2"/>
    <dgm:cxn modelId="{67B0FE50-4583-43BE-A8F5-67D3F4D19560}" type="presOf" srcId="{1280F2C6-5D18-40E8-9040-E91D42FAE023}" destId="{728AF41C-3343-4A0F-A7E8-80AEBF834F15}" srcOrd="0" destOrd="0" presId="urn:microsoft.com/office/officeart/2005/8/layout/vList2"/>
    <dgm:cxn modelId="{3DD4C32E-11E9-43B9-8EB8-707EFFDB42FF}" type="presParOf" srcId="{8D06743A-02BE-4DC7-B6D4-CECE44879F7E}" destId="{BC4EEF24-CDB4-4E74-BDC7-9BD85BD5733E}" srcOrd="0" destOrd="0" presId="urn:microsoft.com/office/officeart/2005/8/layout/vList2"/>
    <dgm:cxn modelId="{14ABED47-5BE2-49FB-BF92-BE3FCCD947A0}" type="presParOf" srcId="{8D06743A-02BE-4DC7-B6D4-CECE44879F7E}" destId="{8A4DDF45-3D6C-472F-95BC-6368B7353D5C}" srcOrd="1" destOrd="0" presId="urn:microsoft.com/office/officeart/2005/8/layout/vList2"/>
    <dgm:cxn modelId="{B6811685-3C89-4435-BF42-C00334AEF3A6}" type="presParOf" srcId="{8D06743A-02BE-4DC7-B6D4-CECE44879F7E}" destId="{7B8C0021-7309-463A-9CFB-1B4724638195}" srcOrd="2" destOrd="0" presId="urn:microsoft.com/office/officeart/2005/8/layout/vList2"/>
    <dgm:cxn modelId="{0B13F23F-B803-498E-9B0A-E6D35F40F5CB}" type="presParOf" srcId="{8D06743A-02BE-4DC7-B6D4-CECE44879F7E}" destId="{F3BA5DC8-5791-47F5-8CBF-589C9D11D5F3}" srcOrd="3" destOrd="0" presId="urn:microsoft.com/office/officeart/2005/8/layout/vList2"/>
    <dgm:cxn modelId="{6708AC5D-A27C-42B7-B537-E8DB9AC3BAD3}" type="presParOf" srcId="{8D06743A-02BE-4DC7-B6D4-CECE44879F7E}" destId="{728AF41C-3343-4A0F-A7E8-80AEBF834F15}" srcOrd="4" destOrd="0" presId="urn:microsoft.com/office/officeart/2005/8/layout/vList2"/>
    <dgm:cxn modelId="{11E521B1-2CE7-4B77-AB42-8DAA2856B5A4}" type="presParOf" srcId="{8D06743A-02BE-4DC7-B6D4-CECE44879F7E}" destId="{E675FE06-6122-44A2-8298-FE9463EBD002}" srcOrd="5" destOrd="0" presId="urn:microsoft.com/office/officeart/2005/8/layout/vList2"/>
    <dgm:cxn modelId="{B3ED084F-2045-4638-98F1-8E509486BF9E}" type="presParOf" srcId="{8D06743A-02BE-4DC7-B6D4-CECE44879F7E}" destId="{02AC6C99-8941-42AA-84E6-5C133E1CD9A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CC2DE-866D-4DCD-974E-438CBE79D737}">
      <dsp:nvSpPr>
        <dsp:cNvPr id="0" name=""/>
        <dsp:cNvSpPr/>
      </dsp:nvSpPr>
      <dsp:spPr>
        <a:xfrm>
          <a:off x="0" y="242304"/>
          <a:ext cx="7159504" cy="81549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a:t>Introduction to the Topic of Resilience </a:t>
          </a:r>
        </a:p>
      </dsp:txBody>
      <dsp:txXfrm>
        <a:off x="39809" y="282113"/>
        <a:ext cx="7079886" cy="735872"/>
      </dsp:txXfrm>
    </dsp:sp>
    <dsp:sp modelId="{886C0436-918B-440E-A778-FAEAACB1C2E5}">
      <dsp:nvSpPr>
        <dsp:cNvPr id="0" name=""/>
        <dsp:cNvSpPr/>
      </dsp:nvSpPr>
      <dsp:spPr>
        <a:xfrm>
          <a:off x="0" y="1155714"/>
          <a:ext cx="7159504" cy="815490"/>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a:t>Understanding Compassion Fatigue</a:t>
          </a:r>
        </a:p>
      </dsp:txBody>
      <dsp:txXfrm>
        <a:off x="39809" y="1195523"/>
        <a:ext cx="7079886" cy="735872"/>
      </dsp:txXfrm>
    </dsp:sp>
    <dsp:sp modelId="{C22BFAE5-F170-44F7-9E3C-EF43D4EA3E3F}">
      <dsp:nvSpPr>
        <dsp:cNvPr id="0" name=""/>
        <dsp:cNvSpPr/>
      </dsp:nvSpPr>
      <dsp:spPr>
        <a:xfrm>
          <a:off x="0" y="2069125"/>
          <a:ext cx="7159504" cy="815490"/>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a:t>Developing a Self-Care Plan</a:t>
          </a:r>
        </a:p>
      </dsp:txBody>
      <dsp:txXfrm>
        <a:off x="39809" y="2108934"/>
        <a:ext cx="7079886" cy="735872"/>
      </dsp:txXfrm>
    </dsp:sp>
    <dsp:sp modelId="{5D51C64E-7985-43B6-AA7C-E0243B0D797D}">
      <dsp:nvSpPr>
        <dsp:cNvPr id="0" name=""/>
        <dsp:cNvSpPr/>
      </dsp:nvSpPr>
      <dsp:spPr>
        <a:xfrm>
          <a:off x="0" y="2982535"/>
          <a:ext cx="7159504" cy="815490"/>
        </a:xfrm>
        <a:prstGeom prst="round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a:t>Summary and Next Steps</a:t>
          </a:r>
        </a:p>
      </dsp:txBody>
      <dsp:txXfrm>
        <a:off x="39809" y="3022344"/>
        <a:ext cx="7079886" cy="7358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31AA7-7782-4947-B16F-6FF504DE7F1D}">
      <dsp:nvSpPr>
        <dsp:cNvPr id="0" name=""/>
        <dsp:cNvSpPr/>
      </dsp:nvSpPr>
      <dsp:spPr>
        <a:xfrm>
          <a:off x="0" y="0"/>
          <a:ext cx="4221163" cy="42211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2D42D-F5A1-4457-87FE-EDAC7D82A458}">
      <dsp:nvSpPr>
        <dsp:cNvPr id="0" name=""/>
        <dsp:cNvSpPr/>
      </dsp:nvSpPr>
      <dsp:spPr>
        <a:xfrm>
          <a:off x="2110581" y="0"/>
          <a:ext cx="6119018" cy="42211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Beliefs (values, beliefs, self-statements)</a:t>
          </a:r>
        </a:p>
      </dsp:txBody>
      <dsp:txXfrm>
        <a:off x="2110581" y="0"/>
        <a:ext cx="6119018" cy="527646"/>
      </dsp:txXfrm>
    </dsp:sp>
    <dsp:sp modelId="{953F4313-FCD4-424B-90E8-8182AB482892}">
      <dsp:nvSpPr>
        <dsp:cNvPr id="0" name=""/>
        <dsp:cNvSpPr/>
      </dsp:nvSpPr>
      <dsp:spPr>
        <a:xfrm>
          <a:off x="369352" y="527646"/>
          <a:ext cx="3482458" cy="348245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9AA5E-D4FB-42FE-A09B-5883B750861B}">
      <dsp:nvSpPr>
        <dsp:cNvPr id="0" name=""/>
        <dsp:cNvSpPr/>
      </dsp:nvSpPr>
      <dsp:spPr>
        <a:xfrm>
          <a:off x="2110581" y="527646"/>
          <a:ext cx="6119018" cy="34824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Affect (expression of feelings) </a:t>
          </a:r>
        </a:p>
      </dsp:txBody>
      <dsp:txXfrm>
        <a:off x="2110581" y="527646"/>
        <a:ext cx="6119018" cy="527646"/>
      </dsp:txXfrm>
    </dsp:sp>
    <dsp:sp modelId="{E7E21355-563F-40DF-AEEB-6B0C5D2BE990}">
      <dsp:nvSpPr>
        <dsp:cNvPr id="0" name=""/>
        <dsp:cNvSpPr/>
      </dsp:nvSpPr>
      <dsp:spPr>
        <a:xfrm>
          <a:off x="738704" y="1055293"/>
          <a:ext cx="2743753" cy="274375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AC78C2-0EE3-473A-B2D8-C348493256F7}">
      <dsp:nvSpPr>
        <dsp:cNvPr id="0" name=""/>
        <dsp:cNvSpPr/>
      </dsp:nvSpPr>
      <dsp:spPr>
        <a:xfrm>
          <a:off x="2110581" y="1055293"/>
          <a:ext cx="6119018" cy="274375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Social (time with others) </a:t>
          </a:r>
        </a:p>
      </dsp:txBody>
      <dsp:txXfrm>
        <a:off x="2110581" y="1055293"/>
        <a:ext cx="6119018" cy="527642"/>
      </dsp:txXfrm>
    </dsp:sp>
    <dsp:sp modelId="{F8F5DF76-DAEE-45A5-8838-32C4BFB7115C}">
      <dsp:nvSpPr>
        <dsp:cNvPr id="0" name=""/>
        <dsp:cNvSpPr/>
      </dsp:nvSpPr>
      <dsp:spPr>
        <a:xfrm>
          <a:off x="1108055" y="1582936"/>
          <a:ext cx="2005052" cy="20050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7630F-43BE-41BD-BEEF-410E8413A9B0}">
      <dsp:nvSpPr>
        <dsp:cNvPr id="0" name=""/>
        <dsp:cNvSpPr/>
      </dsp:nvSpPr>
      <dsp:spPr>
        <a:xfrm>
          <a:off x="2110581" y="1582936"/>
          <a:ext cx="6119018" cy="20050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Imagination (creativity, humor) </a:t>
          </a:r>
        </a:p>
      </dsp:txBody>
      <dsp:txXfrm>
        <a:off x="2110581" y="1582936"/>
        <a:ext cx="6119018" cy="527646"/>
      </dsp:txXfrm>
    </dsp:sp>
    <dsp:sp modelId="{A2B4E25E-CB4E-4832-B24E-43DE7409A1CE}">
      <dsp:nvSpPr>
        <dsp:cNvPr id="0" name=""/>
        <dsp:cNvSpPr/>
      </dsp:nvSpPr>
      <dsp:spPr>
        <a:xfrm>
          <a:off x="1477407" y="2110582"/>
          <a:ext cx="1266347" cy="126634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270D4-A570-4208-BA3A-DE7D342016AC}">
      <dsp:nvSpPr>
        <dsp:cNvPr id="0" name=""/>
        <dsp:cNvSpPr/>
      </dsp:nvSpPr>
      <dsp:spPr>
        <a:xfrm>
          <a:off x="2110581" y="2110582"/>
          <a:ext cx="6119018" cy="12663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Cognition (information gathering, organizing)</a:t>
          </a:r>
        </a:p>
      </dsp:txBody>
      <dsp:txXfrm>
        <a:off x="2110581" y="2110582"/>
        <a:ext cx="6119018" cy="527646"/>
      </dsp:txXfrm>
    </dsp:sp>
    <dsp:sp modelId="{5F8489DE-DCD8-4A64-90D3-43A0C57C50ED}">
      <dsp:nvSpPr>
        <dsp:cNvPr id="0" name=""/>
        <dsp:cNvSpPr/>
      </dsp:nvSpPr>
      <dsp:spPr>
        <a:xfrm>
          <a:off x="1846760" y="2638229"/>
          <a:ext cx="527642" cy="52764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FE5AF-1118-441D-BD24-AC09DA4ECAFB}">
      <dsp:nvSpPr>
        <dsp:cNvPr id="0" name=""/>
        <dsp:cNvSpPr/>
      </dsp:nvSpPr>
      <dsp:spPr>
        <a:xfrm>
          <a:off x="2110581" y="2638229"/>
          <a:ext cx="6119018" cy="52764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Physical (body and mind) </a:t>
          </a:r>
        </a:p>
      </dsp:txBody>
      <dsp:txXfrm>
        <a:off x="2110581" y="2638229"/>
        <a:ext cx="6119018" cy="5276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427EE-F048-4EF2-8FE0-8ED2B067D195}">
      <dsp:nvSpPr>
        <dsp:cNvPr id="0" name=""/>
        <dsp:cNvSpPr/>
      </dsp:nvSpPr>
      <dsp:spPr>
        <a:xfrm>
          <a:off x="1887880" y="-5421"/>
          <a:ext cx="4473876" cy="4473876"/>
        </a:xfrm>
        <a:prstGeom prst="circularArrow">
          <a:avLst>
            <a:gd name="adj1" fmla="val 5274"/>
            <a:gd name="adj2" fmla="val 312630"/>
            <a:gd name="adj3" fmla="val 14225770"/>
            <a:gd name="adj4" fmla="val 17128400"/>
            <a:gd name="adj5" fmla="val 5477"/>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F0A417F-ABC9-4D83-9E70-6C732A346D51}">
      <dsp:nvSpPr>
        <dsp:cNvPr id="0" name=""/>
        <dsp:cNvSpPr/>
      </dsp:nvSpPr>
      <dsp:spPr>
        <a:xfrm>
          <a:off x="3273214" y="0"/>
          <a:ext cx="1703209" cy="851604"/>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Supported by Leadership</a:t>
          </a:r>
        </a:p>
      </dsp:txBody>
      <dsp:txXfrm>
        <a:off x="3314786" y="41572"/>
        <a:ext cx="1620065" cy="768460"/>
      </dsp:txXfrm>
    </dsp:sp>
    <dsp:sp modelId="{1EFE61E6-53FA-4499-B685-8299C438B374}">
      <dsp:nvSpPr>
        <dsp:cNvPr id="0" name=""/>
        <dsp:cNvSpPr/>
      </dsp:nvSpPr>
      <dsp:spPr>
        <a:xfrm>
          <a:off x="4984466" y="908756"/>
          <a:ext cx="1703209" cy="851604"/>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Collaborative Process</a:t>
          </a:r>
        </a:p>
      </dsp:txBody>
      <dsp:txXfrm>
        <a:off x="5026038" y="950328"/>
        <a:ext cx="1620065" cy="768460"/>
      </dsp:txXfrm>
    </dsp:sp>
    <dsp:sp modelId="{26902443-A5EF-4CE8-8F63-F4D951F37FF0}">
      <dsp:nvSpPr>
        <dsp:cNvPr id="0" name=""/>
        <dsp:cNvSpPr/>
      </dsp:nvSpPr>
      <dsp:spPr>
        <a:xfrm>
          <a:off x="5089949" y="2477593"/>
          <a:ext cx="1703209" cy="851604"/>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Uses Assessments To Customize</a:t>
          </a:r>
        </a:p>
      </dsp:txBody>
      <dsp:txXfrm>
        <a:off x="5131521" y="2519165"/>
        <a:ext cx="1620065" cy="768460"/>
      </dsp:txXfrm>
    </dsp:sp>
    <dsp:sp modelId="{F397E16A-1AE3-4939-B2EA-A83A53557779}">
      <dsp:nvSpPr>
        <dsp:cNvPr id="0" name=""/>
        <dsp:cNvSpPr/>
      </dsp:nvSpPr>
      <dsp:spPr>
        <a:xfrm>
          <a:off x="3412664" y="3631196"/>
          <a:ext cx="1703209" cy="851604"/>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Takes an All-Hazards Approach</a:t>
          </a:r>
        </a:p>
      </dsp:txBody>
      <dsp:txXfrm>
        <a:off x="3454236" y="3672768"/>
        <a:ext cx="1620065" cy="768460"/>
      </dsp:txXfrm>
    </dsp:sp>
    <dsp:sp modelId="{FFAF72D2-4265-40D0-A005-51D0C073339A}">
      <dsp:nvSpPr>
        <dsp:cNvPr id="0" name=""/>
        <dsp:cNvSpPr/>
      </dsp:nvSpPr>
      <dsp:spPr>
        <a:xfrm>
          <a:off x="1541996" y="2583065"/>
          <a:ext cx="1703209" cy="851604"/>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Provides for Whole School Community</a:t>
          </a:r>
        </a:p>
      </dsp:txBody>
      <dsp:txXfrm>
        <a:off x="1583568" y="2624637"/>
        <a:ext cx="1620065" cy="768460"/>
      </dsp:txXfrm>
    </dsp:sp>
    <dsp:sp modelId="{8C5B880C-3C2E-4469-B14E-70E1BAFE7FA8}">
      <dsp:nvSpPr>
        <dsp:cNvPr id="0" name=""/>
        <dsp:cNvSpPr/>
      </dsp:nvSpPr>
      <dsp:spPr>
        <a:xfrm>
          <a:off x="1544552" y="961049"/>
          <a:ext cx="1703209" cy="851604"/>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Considers All Settings &amp; All Times</a:t>
          </a:r>
        </a:p>
      </dsp:txBody>
      <dsp:txXfrm>
        <a:off x="1586124" y="1002621"/>
        <a:ext cx="1620065" cy="768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6C310-6347-43DA-BC60-B5F96FD6582B}">
      <dsp:nvSpPr>
        <dsp:cNvPr id="0" name=""/>
        <dsp:cNvSpPr/>
      </dsp:nvSpPr>
      <dsp:spPr>
        <a:xfrm>
          <a:off x="0" y="0"/>
          <a:ext cx="3649485" cy="3649485"/>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ABF0E-FDEA-40F1-B0AB-118C33275B5D}">
      <dsp:nvSpPr>
        <dsp:cNvPr id="0" name=""/>
        <dsp:cNvSpPr/>
      </dsp:nvSpPr>
      <dsp:spPr>
        <a:xfrm>
          <a:off x="1824742" y="0"/>
          <a:ext cx="6404857" cy="364948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Compassion fatigue is a term that emerged in the ‘80s and ‘90s, but is also closely related to the concepts of secondary traumatic stress, secondary victimization, and vicarious traumatization.  </a:t>
          </a:r>
        </a:p>
      </dsp:txBody>
      <dsp:txXfrm>
        <a:off x="1824742" y="0"/>
        <a:ext cx="6404857" cy="36494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F79DE-3E46-4C0F-851B-539A2390E457}">
      <dsp:nvSpPr>
        <dsp:cNvPr id="0" name=""/>
        <dsp:cNvSpPr/>
      </dsp:nvSpPr>
      <dsp:spPr>
        <a:xfrm>
          <a:off x="0" y="40881"/>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Intense connection with those you help</a:t>
          </a:r>
        </a:p>
      </dsp:txBody>
      <dsp:txXfrm>
        <a:off x="28100" y="68981"/>
        <a:ext cx="8173400" cy="519439"/>
      </dsp:txXfrm>
    </dsp:sp>
    <dsp:sp modelId="{C19ABFAE-EEDB-40CD-8480-A20E2EBE7E32}">
      <dsp:nvSpPr>
        <dsp:cNvPr id="0" name=""/>
        <dsp:cNvSpPr/>
      </dsp:nvSpPr>
      <dsp:spPr>
        <a:xfrm>
          <a:off x="0" y="685641"/>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Increased irritability</a:t>
          </a:r>
        </a:p>
      </dsp:txBody>
      <dsp:txXfrm>
        <a:off x="28100" y="713741"/>
        <a:ext cx="8173400" cy="519439"/>
      </dsp:txXfrm>
    </dsp:sp>
    <dsp:sp modelId="{7417318F-01AC-4820-85FA-15791C130F0B}">
      <dsp:nvSpPr>
        <dsp:cNvPr id="0" name=""/>
        <dsp:cNvSpPr/>
      </dsp:nvSpPr>
      <dsp:spPr>
        <a:xfrm>
          <a:off x="0" y="1330401"/>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Pushing yourself too much</a:t>
          </a:r>
        </a:p>
      </dsp:txBody>
      <dsp:txXfrm>
        <a:off x="28100" y="1358501"/>
        <a:ext cx="8173400" cy="519439"/>
      </dsp:txXfrm>
    </dsp:sp>
    <dsp:sp modelId="{61F2B970-DA24-411E-86F1-7D1F3238B729}">
      <dsp:nvSpPr>
        <dsp:cNvPr id="0" name=""/>
        <dsp:cNvSpPr/>
      </dsp:nvSpPr>
      <dsp:spPr>
        <a:xfrm>
          <a:off x="0" y="1975161"/>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Self-esteem changes </a:t>
          </a:r>
        </a:p>
      </dsp:txBody>
      <dsp:txXfrm>
        <a:off x="28100" y="2003261"/>
        <a:ext cx="8173400" cy="519439"/>
      </dsp:txXfrm>
    </dsp:sp>
    <dsp:sp modelId="{F9722B02-B8E4-4EAD-9438-42BBDA14710E}">
      <dsp:nvSpPr>
        <dsp:cNvPr id="0" name=""/>
        <dsp:cNvSpPr/>
      </dsp:nvSpPr>
      <dsp:spPr>
        <a:xfrm>
          <a:off x="0" y="2619921"/>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Problems with concentration</a:t>
          </a:r>
        </a:p>
      </dsp:txBody>
      <dsp:txXfrm>
        <a:off x="28100" y="2648021"/>
        <a:ext cx="8173400" cy="519439"/>
      </dsp:txXfrm>
    </dsp:sp>
    <dsp:sp modelId="{92DC396D-49B7-4B04-AA94-05664EDEF7E9}">
      <dsp:nvSpPr>
        <dsp:cNvPr id="0" name=""/>
        <dsp:cNvSpPr/>
      </dsp:nvSpPr>
      <dsp:spPr>
        <a:xfrm>
          <a:off x="0" y="3264681"/>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Reactions similar to post-traumatic stress disorder (PTSD)</a:t>
          </a:r>
        </a:p>
      </dsp:txBody>
      <dsp:txXfrm>
        <a:off x="28100" y="3292781"/>
        <a:ext cx="8173400" cy="519439"/>
      </dsp:txXfrm>
    </dsp:sp>
    <dsp:sp modelId="{71D4FCAF-4569-44D4-B19C-C95C137C6FC5}">
      <dsp:nvSpPr>
        <dsp:cNvPr id="0" name=""/>
        <dsp:cNvSpPr/>
      </dsp:nvSpPr>
      <dsp:spPr>
        <a:xfrm>
          <a:off x="0" y="3909441"/>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Physical complaints </a:t>
          </a:r>
        </a:p>
      </dsp:txBody>
      <dsp:txXfrm>
        <a:off x="28100" y="3937541"/>
        <a:ext cx="8173400"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8B0C149-8F55-4163-AED0-FAA3769B81E4}" type="datetimeFigureOut">
              <a:rPr lang="en-US" smtClean="0"/>
              <a:t>3/13/2017</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A4838992-CDEF-4AF6-A5F7-DE209B5A72D3}" type="slidenum">
              <a:rPr lang="en-US" smtClean="0"/>
              <a:t>‹#›</a:t>
            </a:fld>
            <a:endParaRPr lang="en-US" dirty="0"/>
          </a:p>
        </p:txBody>
      </p:sp>
    </p:spTree>
    <p:extLst>
      <p:ext uri="{BB962C8B-B14F-4D97-AF65-F5344CB8AC3E}">
        <p14:creationId xmlns:p14="http://schemas.microsoft.com/office/powerpoint/2010/main" val="1966758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FEACDFC-0423-48FC-B663-DBAC145B7F3F}" type="datetimeFigureOut">
              <a:rPr lang="en-US" smtClean="0"/>
              <a:t>3/13/2017</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BC6C565-09D6-4E3B-8672-93E1D81F9218}" type="slidenum">
              <a:rPr lang="en-US" smtClean="0"/>
              <a:t>‹#›</a:t>
            </a:fld>
            <a:endParaRPr lang="en-US" dirty="0"/>
          </a:p>
        </p:txBody>
      </p:sp>
    </p:spTree>
    <p:extLst>
      <p:ext uri="{BB962C8B-B14F-4D97-AF65-F5344CB8AC3E}">
        <p14:creationId xmlns:p14="http://schemas.microsoft.com/office/powerpoint/2010/main" val="114338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4784AE-0D3F-4FD1-BCBD-9FFA53B84D02}" type="slidenum">
              <a:rPr lang="en-US" altLang="en-US" smtClean="0"/>
              <a:pPr>
                <a:defRPr/>
              </a:pPr>
              <a:t>1</a:t>
            </a:fld>
            <a:endParaRPr lang="en-US" altLang="en-US" dirty="0"/>
          </a:p>
        </p:txBody>
      </p:sp>
    </p:spTree>
    <p:extLst>
      <p:ext uri="{BB962C8B-B14F-4D97-AF65-F5344CB8AC3E}">
        <p14:creationId xmlns:p14="http://schemas.microsoft.com/office/powerpoint/2010/main" val="182399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altLang="en-US" i="0" dirty="0"/>
              <a:t>As educators,</a:t>
            </a:r>
            <a:r>
              <a:rPr lang="en-US" altLang="en-US" i="0" baseline="0" dirty="0"/>
              <a:t> we</a:t>
            </a:r>
            <a:r>
              <a:rPr lang="en-US" altLang="en-US" i="0" dirty="0"/>
              <a:t> work with youths because we are passionate about them and we believe we can make a difference. That is part of who we are, but it can also affect our compassion fatigue. </a:t>
            </a:r>
          </a:p>
          <a:p>
            <a:pPr defTabSz="924916">
              <a:defRPr/>
            </a:pPr>
            <a:endParaRPr lang="en-US" altLang="en-US" i="0" dirty="0"/>
          </a:p>
          <a:p>
            <a:pPr marL="173422" indent="-173422">
              <a:buFont typeface="Arial" panose="020B0604020202020204" pitchFamily="34" charset="0"/>
              <a:buChar char="•"/>
            </a:pPr>
            <a:r>
              <a:rPr lang="en-US" b="0" dirty="0"/>
              <a:t>Working with others impacted by stress, trauma, and loss can be rewarding and inspire a sense of pride and satisfaction.</a:t>
            </a:r>
          </a:p>
          <a:p>
            <a:pPr marL="173422" indent="-173422">
              <a:buFont typeface="Arial" panose="020B0604020202020204" pitchFamily="34" charset="0"/>
              <a:buChar char="•"/>
            </a:pPr>
            <a:r>
              <a:rPr lang="en-US" b="0" dirty="0"/>
              <a:t>Most educators and school personnel have the ability to bounce back or even gain a higher level of functioning — to be resilient — after exposure to stress, trauma, or loss.  </a:t>
            </a:r>
          </a:p>
          <a:p>
            <a:pPr marL="173422" indent="-173422">
              <a:buFont typeface="Arial" panose="020B0604020202020204" pitchFamily="34" charset="0"/>
              <a:buChar char="•"/>
            </a:pPr>
            <a:r>
              <a:rPr lang="en-US" b="0" dirty="0"/>
              <a:t>Building or enhancing and maintaining resilience is the “antidote” to compassion fatigue.</a:t>
            </a:r>
          </a:p>
          <a:p>
            <a:endParaRPr lang="en-US" altLang="en-US" i="0" dirty="0"/>
          </a:p>
          <a:p>
            <a:r>
              <a:rPr lang="en-US" altLang="en-US" i="0" dirty="0"/>
              <a:t>We believe strongly that all of us have the capacity to not just bounce back to where we were but also to attain a level of improvement — post-traumatic growth — to gain a higher level than where we were</a:t>
            </a:r>
            <a:r>
              <a:rPr lang="en-US" altLang="en-US" i="0" baseline="0" dirty="0"/>
              <a:t> by improving our relationships and our outlook on life. </a:t>
            </a:r>
            <a:r>
              <a:rPr lang="en-US" altLang="en-US" i="0" dirty="0"/>
              <a:t>We think the best way to do that is by building and maintaining resilience. </a:t>
            </a:r>
          </a:p>
          <a:p>
            <a:endParaRPr lang="en-US" altLang="en-US" i="0" dirty="0"/>
          </a:p>
          <a:p>
            <a:r>
              <a:rPr lang="en-US" altLang="en-US" i="0" dirty="0"/>
              <a:t>The question is — how do we become resilient across situations?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5442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spcBef>
                <a:spcPct val="0"/>
              </a:spcBef>
              <a:defRPr/>
            </a:pPr>
            <a:r>
              <a:rPr lang="en-US" dirty="0"/>
              <a:t>“Compassion fatigue” is a term that emerged in the ‘80s and ‘90s, but is also closely related to the concepts of secondary traumatic stress, secondary victimization, and vicarious traumatization.  </a:t>
            </a:r>
          </a:p>
          <a:p>
            <a:pPr eaLnBrk="1" hangingPunct="1">
              <a:spcBef>
                <a:spcPct val="0"/>
              </a:spcBef>
            </a:pPr>
            <a:endParaRPr lang="en-US" altLang="en-US" i="0" dirty="0"/>
          </a:p>
          <a:p>
            <a:pPr eaLnBrk="1" hangingPunct="1">
              <a:spcBef>
                <a:spcPct val="0"/>
              </a:spcBef>
            </a:pPr>
            <a:r>
              <a:rPr lang="en-US" altLang="en-US" i="0" dirty="0"/>
              <a:t>Compassion fatigue is the cumulative physical, emotional, and psychological effects of exposure to traumatic stories or events in our work of helping others. That, coupled with our own personal life stress, can cause us to become fatigued because we really want to help the people we are working with. Sometimes, it is just one student or one case that you connect or resonate with that can cause feelings of fatigue.</a:t>
            </a:r>
          </a:p>
          <a:p>
            <a:pPr defTabSz="462458">
              <a:defRPr/>
            </a:pPr>
            <a:endParaRPr lang="en-US" altLang="en-US" i="0" dirty="0"/>
          </a:p>
          <a:p>
            <a:pPr defTabSz="462458">
              <a:defRPr/>
            </a:pPr>
            <a:r>
              <a:rPr lang="en-US" altLang="en-US" i="0" dirty="0"/>
              <a:t>Variations</a:t>
            </a:r>
            <a:r>
              <a:rPr lang="en-US" altLang="en-US" i="0" baseline="0" dirty="0"/>
              <a:t> on this definition </a:t>
            </a:r>
            <a:r>
              <a:rPr lang="en-US" altLang="en-US" i="0" dirty="0"/>
              <a:t>of compassion fatigue</a:t>
            </a:r>
            <a:r>
              <a:rPr lang="en-US" altLang="en-US" i="0" baseline="0" dirty="0"/>
              <a:t> include: </a:t>
            </a:r>
            <a:endParaRPr lang="en-US" altLang="en-US" i="0" dirty="0"/>
          </a:p>
          <a:p>
            <a:pPr marL="173422" indent="-173422">
              <a:buFont typeface="Arial" panose="020B0604020202020204" pitchFamily="34" charset="0"/>
              <a:buChar char="•"/>
            </a:pPr>
            <a:r>
              <a:rPr lang="en-US" i="0" dirty="0"/>
              <a:t>The experience of short-term exhaustion and traumatic stress reactions associated with exposure to the suffering of one’s clients. (Boscarino, Figley, &amp; Adams, 2004)</a:t>
            </a:r>
          </a:p>
          <a:p>
            <a:pPr marL="173422" indent="-173422">
              <a:buFont typeface="Arial" panose="020B0604020202020204" pitchFamily="34" charset="0"/>
              <a:buChar char="•"/>
            </a:pPr>
            <a:r>
              <a:rPr lang="en-US" i="0" dirty="0"/>
              <a:t>The weariness that comes from caring. (Johnson, 1997)</a:t>
            </a:r>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04153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462458">
              <a:spcBef>
                <a:spcPct val="0"/>
              </a:spcBef>
              <a:defRPr/>
            </a:pPr>
            <a:r>
              <a:rPr lang="en-US" dirty="0"/>
              <a:t>Signs of compassion fatigue include the following: </a:t>
            </a:r>
          </a:p>
          <a:p>
            <a:pPr defTabSz="462458">
              <a:spcBef>
                <a:spcPct val="0"/>
              </a:spcBef>
              <a:defRPr/>
            </a:pPr>
            <a:endParaRPr lang="en-US" dirty="0"/>
          </a:p>
          <a:p>
            <a:pPr marL="173422" indent="-173422" defTabSz="462458">
              <a:spcBef>
                <a:spcPct val="0"/>
              </a:spcBef>
              <a:buFont typeface="Arial" pitchFamily="34" charset="0"/>
              <a:buChar char="•"/>
              <a:defRPr/>
            </a:pPr>
            <a:r>
              <a:rPr lang="en-US" dirty="0"/>
              <a:t>A</a:t>
            </a:r>
            <a:r>
              <a:rPr lang="en-US" i="0" dirty="0"/>
              <a:t>n intense connection with the people you are helping</a:t>
            </a:r>
            <a:r>
              <a:rPr lang="en-US" i="0" baseline="0" dirty="0"/>
              <a:t> — For </a:t>
            </a:r>
            <a:r>
              <a:rPr lang="en-US" i="0" dirty="0"/>
              <a:t>educators, this is an intense connection with your students and peers. This is different from the fact “I care.” With compassion fatigue, you care not just how Dorothy is doing today, but care about every little nuance of her life; you get really invested in her life and can’t step back because you’re thinking, “She might need me,” even though that isn’t your job. </a:t>
            </a:r>
          </a:p>
          <a:p>
            <a:pPr>
              <a:spcBef>
                <a:spcPct val="0"/>
              </a:spcBef>
              <a:defRPr/>
            </a:pPr>
            <a:endParaRPr lang="en-US" dirty="0"/>
          </a:p>
          <a:p>
            <a:pPr marL="173422" indent="-173422">
              <a:spcBef>
                <a:spcPct val="0"/>
              </a:spcBef>
              <a:buFont typeface="Arial" pitchFamily="34" charset="0"/>
              <a:buChar char="•"/>
              <a:defRPr/>
            </a:pPr>
            <a:r>
              <a:rPr lang="en-US" dirty="0"/>
              <a:t>Increased irritability </a:t>
            </a:r>
            <a:r>
              <a:rPr lang="en-US" i="0" baseline="0" dirty="0"/>
              <a:t>—</a:t>
            </a:r>
            <a:r>
              <a:rPr lang="en-US" dirty="0"/>
              <a:t> You have increased irritability; maybe you feel short tempered or little things get to you.</a:t>
            </a:r>
          </a:p>
          <a:p>
            <a:pPr marL="173422" indent="-173422">
              <a:spcBef>
                <a:spcPct val="0"/>
              </a:spcBef>
              <a:buFont typeface="Arial" pitchFamily="34" charset="0"/>
              <a:buChar char="•"/>
              <a:defRPr/>
            </a:pPr>
            <a:endParaRPr lang="en-US" dirty="0"/>
          </a:p>
          <a:p>
            <a:pPr marL="173422" indent="-173422">
              <a:spcBef>
                <a:spcPct val="0"/>
              </a:spcBef>
              <a:buFont typeface="Arial" pitchFamily="34" charset="0"/>
              <a:buChar char="•"/>
              <a:defRPr/>
            </a:pPr>
            <a:r>
              <a:rPr lang="en-US" dirty="0"/>
              <a:t>Pushing yourself too hard </a:t>
            </a:r>
            <a:r>
              <a:rPr lang="en-US" i="0" baseline="0" dirty="0"/>
              <a:t>—</a:t>
            </a:r>
            <a:r>
              <a:rPr lang="en-US" dirty="0"/>
              <a:t> There is so much need out there that you think you can’t afford to take time away for yourself. You feel like you have “to do it all.” When this happens, however, you stop seeing the worth of working on a team or the importance of not pushing yourself beyond your capacities.</a:t>
            </a:r>
          </a:p>
          <a:p>
            <a:pPr marL="173422" indent="-173422">
              <a:spcBef>
                <a:spcPct val="0"/>
              </a:spcBef>
              <a:buFont typeface="Arial" pitchFamily="34" charset="0"/>
              <a:buChar char="•"/>
              <a:defRPr/>
            </a:pPr>
            <a:endParaRPr lang="en-US" dirty="0"/>
          </a:p>
          <a:p>
            <a:pPr marL="173422" indent="-173422">
              <a:spcBef>
                <a:spcPct val="0"/>
              </a:spcBef>
              <a:buFont typeface="Arial" pitchFamily="34" charset="0"/>
              <a:buChar char="•"/>
              <a:defRPr/>
            </a:pPr>
            <a:r>
              <a:rPr lang="en-US" dirty="0"/>
              <a:t>Self-esteem </a:t>
            </a:r>
            <a:r>
              <a:rPr lang="en-US" i="0" baseline="0" dirty="0"/>
              <a:t>—</a:t>
            </a:r>
            <a:r>
              <a:rPr lang="en-US" dirty="0"/>
              <a:t> You may experience feelings of inadequacy or low self-esteem. Or, conversely, you have feelings of grandiosity. </a:t>
            </a:r>
          </a:p>
          <a:p>
            <a:pPr marL="173422" indent="-173422">
              <a:spcBef>
                <a:spcPct val="0"/>
              </a:spcBef>
              <a:buFont typeface="Arial" pitchFamily="34" charset="0"/>
              <a:buChar char="•"/>
              <a:defRPr/>
            </a:pPr>
            <a:endParaRPr lang="en-US" dirty="0"/>
          </a:p>
          <a:p>
            <a:pPr marL="173422" indent="-173422">
              <a:spcBef>
                <a:spcPct val="0"/>
              </a:spcBef>
              <a:buFont typeface="Arial" pitchFamily="34" charset="0"/>
              <a:buChar char="•"/>
              <a:defRPr/>
            </a:pPr>
            <a:r>
              <a:rPr lang="en-US" dirty="0"/>
              <a:t>Problems with concentration </a:t>
            </a:r>
            <a:r>
              <a:rPr lang="en-US" i="0" baseline="0" dirty="0"/>
              <a:t>—</a:t>
            </a:r>
            <a:r>
              <a:rPr lang="en-US" dirty="0"/>
              <a:t> You may have a lack of focus or an inability to concentrate.</a:t>
            </a:r>
          </a:p>
          <a:p>
            <a:pPr marL="173422" indent="-173422">
              <a:spcBef>
                <a:spcPct val="0"/>
              </a:spcBef>
              <a:buFont typeface="Arial" pitchFamily="34" charset="0"/>
              <a:buChar char="•"/>
              <a:defRPr/>
            </a:pPr>
            <a:endParaRPr lang="en-US" dirty="0"/>
          </a:p>
          <a:p>
            <a:pPr marL="173422" indent="-173422" defTabSz="462458">
              <a:spcBef>
                <a:spcPct val="0"/>
              </a:spcBef>
              <a:buFont typeface="Arial" pitchFamily="34" charset="0"/>
              <a:buChar char="•"/>
              <a:defRPr/>
            </a:pPr>
            <a:r>
              <a:rPr lang="en-US" dirty="0"/>
              <a:t>Reactions similar to post-traumatic stress disorder (PTSD) </a:t>
            </a:r>
            <a:r>
              <a:rPr lang="en-US" i="0" baseline="0" dirty="0"/>
              <a:t>—</a:t>
            </a:r>
            <a:r>
              <a:rPr lang="en-US" dirty="0"/>
              <a:t> You may develop symptoms similar to those of PTSD, such as sleep disturbances or intrusive thoughts or feelings of being sad, frightened, overanxious, or even disconnected. </a:t>
            </a:r>
            <a:r>
              <a:rPr lang="en-US" i="0" dirty="0"/>
              <a:t>We may not have PTSD, but you work enough with students who do, educators who do, and guess what? It is sort of catching, and pretty soon we have developed similar symptoms ourselves. </a:t>
            </a:r>
          </a:p>
          <a:p>
            <a:pPr>
              <a:defRPr/>
            </a:pPr>
            <a:endParaRPr lang="en-US" dirty="0"/>
          </a:p>
          <a:p>
            <a:pPr marL="173422" indent="-173422">
              <a:buFont typeface="Arial" panose="020B0604020202020204" pitchFamily="34" charset="0"/>
              <a:buChar char="•"/>
              <a:defRPr/>
            </a:pPr>
            <a:r>
              <a:rPr lang="en-US" i="0" dirty="0"/>
              <a:t>Physical complaints</a:t>
            </a:r>
            <a:r>
              <a:rPr lang="en-US" i="0" baseline="0" dirty="0"/>
              <a:t> — You </a:t>
            </a:r>
            <a:r>
              <a:rPr lang="en-US" i="0" dirty="0"/>
              <a:t>may find yourself going to the doctor more because stress affects us in our bodies as well as in our mind.</a:t>
            </a:r>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14232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2458">
              <a:defRPr/>
            </a:pPr>
            <a:r>
              <a:rPr lang="en-US" altLang="en-US" i="0" dirty="0"/>
              <a:t>Compassion fatigue affects all of these areas of our lives. Next, let’s examine in more detail each of these areas impacted by compassion fatigue and what these impacts look like.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98538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3166"/>
            <a:r>
              <a:rPr lang="en-US" altLang="en-US" i="0" dirty="0"/>
              <a:t>With</a:t>
            </a:r>
            <a:r>
              <a:rPr lang="en-US" altLang="en-US" i="0" baseline="0" dirty="0"/>
              <a:t> physical impact, </a:t>
            </a:r>
            <a:r>
              <a:rPr lang="en-US" altLang="en-US" i="0" dirty="0"/>
              <a:t>our energy level is lower, we are feeling more fatigued, and it is harder to get out of bed in the morning. </a:t>
            </a:r>
          </a:p>
          <a:p>
            <a:pPr defTabSz="883166"/>
            <a:endParaRPr lang="en-US" altLang="en-US" i="0" dirty="0"/>
          </a:p>
          <a:p>
            <a:pPr defTabSz="883166"/>
            <a:r>
              <a:rPr lang="en-US" altLang="en-US" i="0" dirty="0"/>
              <a:t>Sometimes it is because we feel numb due to all the stories we are hearing. </a:t>
            </a:r>
          </a:p>
          <a:p>
            <a:pPr defTabSz="883166"/>
            <a:endParaRPr lang="en-US" altLang="en-US" i="0" dirty="0"/>
          </a:p>
          <a:p>
            <a:pPr defTabSz="883166"/>
            <a:r>
              <a:rPr lang="en-US" altLang="en-US" i="0" dirty="0"/>
              <a:t>But from a physical end, sometimes we have more stomach upset and nausea. Hearing these stories again and again and my heart races — the story is having a physical impact on me. When your heart is racing, you aren’t paying as much attention either, because you are thinking about those symptoms you are experiencing. </a:t>
            </a:r>
          </a:p>
          <a:p>
            <a:pPr defTabSz="883166"/>
            <a:endParaRPr lang="en-US" altLang="en-US" i="0" dirty="0"/>
          </a:p>
          <a:p>
            <a:pPr defTabSz="883166"/>
            <a:r>
              <a:rPr lang="en-US" altLang="en-US" i="0" dirty="0"/>
              <a:t>You also aren’t breathing as well — so think about relaxed breathing, taking slow breaths. The bottom line is — we are more susceptible to getting ill when we are in this condition. But just because we feel sick doesn’t mean we don’t go in and work an extra hour, and so we keep pushing ourselves and get sicker. </a:t>
            </a:r>
          </a:p>
          <a:p>
            <a:pPr defTabSz="883166"/>
            <a:endParaRPr lang="en-US" altLang="en-US" i="0" dirty="0"/>
          </a:p>
          <a:p>
            <a:pPr defTabSz="883166"/>
            <a:r>
              <a:rPr lang="en-US" altLang="en-US" i="0" dirty="0"/>
              <a:t>[Ask</a:t>
            </a:r>
            <a:r>
              <a:rPr lang="en-US" altLang="en-US" i="0" baseline="0" dirty="0"/>
              <a:t> participants: Would anyone like to share examples of physical impacts you have experienced or others you are aware of, but aren’t on this list?]</a:t>
            </a:r>
            <a:endParaRPr lang="en-US" altLang="en-US" i="0" dirty="0"/>
          </a:p>
          <a:p>
            <a:pPr defTabSz="883166"/>
            <a:endParaRPr lang="en-US" altLang="en-US" dirty="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134716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2458">
              <a:defRPr/>
            </a:pPr>
            <a:r>
              <a:rPr lang="en-US" altLang="en-US" i="0" dirty="0"/>
              <a:t>There are basically four human emotions: mad, sad, glad, and scared. Compassion</a:t>
            </a:r>
            <a:r>
              <a:rPr lang="en-US" altLang="en-US" i="0" baseline="0" dirty="0"/>
              <a:t> fatigue</a:t>
            </a:r>
            <a:r>
              <a:rPr lang="en-US" altLang="en-US" i="0" dirty="0"/>
              <a:t> can enhance these emotions with feelings of being overwhelmed, powerless, hypersensitive, or maybe even hopeless.</a:t>
            </a:r>
          </a:p>
          <a:p>
            <a:pPr defTabSz="462458">
              <a:defRPr/>
            </a:pPr>
            <a:endParaRPr lang="en-US" altLang="en-US" i="0" dirty="0"/>
          </a:p>
          <a:p>
            <a:pPr defTabSz="462458">
              <a:defRPr/>
            </a:pPr>
            <a:r>
              <a:rPr lang="en-US" altLang="en-US" i="0" dirty="0"/>
              <a:t>Grief, anger, and</a:t>
            </a:r>
            <a:r>
              <a:rPr lang="en-US" altLang="en-US" i="0" baseline="0" dirty="0"/>
              <a:t> depression are all emotional feelings one may experience with compassion fatigue.  </a:t>
            </a:r>
          </a:p>
          <a:p>
            <a:pPr defTabSz="462458">
              <a:defRPr/>
            </a:pPr>
            <a:endParaRPr lang="en-US" altLang="en-US" i="0" baseline="0" dirty="0"/>
          </a:p>
          <a:p>
            <a:pPr defTabSz="462458">
              <a:defRPr/>
            </a:pPr>
            <a:r>
              <a:rPr lang="en-US" altLang="en-US" i="0" baseline="0" dirty="0"/>
              <a:t>You may even be feeling guilty that you cannot do or take on more!</a:t>
            </a:r>
            <a:endParaRPr lang="en-US" altLang="en-US" i="0" dirty="0"/>
          </a:p>
          <a:p>
            <a:pPr defTabSz="462458">
              <a:defRPr/>
            </a:pPr>
            <a:endParaRPr lang="en-US" altLang="en-US" i="0" dirty="0"/>
          </a:p>
          <a:p>
            <a:pPr defTabSz="883166"/>
            <a:r>
              <a:rPr lang="en-US" altLang="en-US" i="0" dirty="0"/>
              <a:t>[Ask</a:t>
            </a:r>
            <a:r>
              <a:rPr lang="en-US" altLang="en-US" i="0" baseline="0" dirty="0"/>
              <a:t> participants: Would anyone like to share examples of emotional impacts you have experienced or others you are aware of, but aren’t on this list?]</a:t>
            </a:r>
            <a:endParaRPr lang="en-US" altLang="en-US" i="0" dirty="0"/>
          </a:p>
          <a:p>
            <a:pPr defTabSz="883166"/>
            <a:endParaRPr lang="en-US" altLang="en-US" i="0" dirty="0"/>
          </a:p>
          <a:p>
            <a:pPr defTabSz="462458">
              <a:defRPr/>
            </a:pPr>
            <a:endParaRPr lang="en-US" altLang="en-US" i="0" dirty="0"/>
          </a:p>
          <a:p>
            <a:endParaRPr lang="en-US" i="0"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2465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462458">
              <a:spcBef>
                <a:spcPct val="0"/>
              </a:spcBef>
              <a:defRPr/>
            </a:pPr>
            <a:r>
              <a:rPr lang="en-US" altLang="en-US" i="0" dirty="0"/>
              <a:t>With children who have been through trauma, we often talk about their reactions — they have a harder time sitting still, finishing their work, being organized, getting homework done — all signs of children who have been through a trauma.</a:t>
            </a:r>
            <a:r>
              <a:rPr lang="en-US" altLang="en-US" i="0" baseline="0" dirty="0"/>
              <a:t> </a:t>
            </a:r>
            <a:r>
              <a:rPr lang="en-US" altLang="en-US" i="0" dirty="0"/>
              <a:t>But why do we expect just our students to have these reactions from a trauma? We experience these, too, as adults. </a:t>
            </a:r>
          </a:p>
          <a:p>
            <a:pPr marL="0" lvl="1" defTabSz="462458">
              <a:spcBef>
                <a:spcPct val="0"/>
              </a:spcBef>
              <a:defRPr/>
            </a:pPr>
            <a:endParaRPr lang="en-US" altLang="en-US" i="0" dirty="0"/>
          </a:p>
          <a:p>
            <a:pPr marL="0" lvl="1" defTabSz="462458">
              <a:spcBef>
                <a:spcPct val="0"/>
              </a:spcBef>
              <a:defRPr/>
            </a:pPr>
            <a:r>
              <a:rPr lang="en-US" altLang="en-US" i="0" dirty="0"/>
              <a:t>For example:</a:t>
            </a:r>
          </a:p>
          <a:p>
            <a:pPr marL="173422" lvl="1" indent="-173422">
              <a:spcBef>
                <a:spcPct val="0"/>
              </a:spcBef>
              <a:buFont typeface="Arial" panose="020B0604020202020204" pitchFamily="34" charset="0"/>
              <a:buChar char="•"/>
            </a:pPr>
            <a:r>
              <a:rPr lang="en-US" altLang="en-US" i="0" dirty="0"/>
              <a:t>You may change your routine of things</a:t>
            </a:r>
            <a:r>
              <a:rPr lang="en-US" altLang="en-US" i="0" baseline="0" dirty="0"/>
              <a:t> or </a:t>
            </a:r>
            <a:r>
              <a:rPr lang="en-US" altLang="en-US" i="0" dirty="0"/>
              <a:t>experience appetite changes.</a:t>
            </a:r>
          </a:p>
          <a:p>
            <a:pPr marL="173422" lvl="1" indent="-173422">
              <a:spcBef>
                <a:spcPct val="0"/>
              </a:spcBef>
              <a:buFont typeface="Arial" panose="020B0604020202020204" pitchFamily="34" charset="0"/>
              <a:buChar char="•"/>
            </a:pPr>
            <a:r>
              <a:rPr lang="en-US" altLang="en-US" i="0" dirty="0"/>
              <a:t>Your behavior toward others at work and at home is</a:t>
            </a:r>
            <a:r>
              <a:rPr lang="en-US" altLang="en-US" i="0" baseline="0" dirty="0"/>
              <a:t> impacted</a:t>
            </a:r>
            <a:r>
              <a:rPr lang="en-US" altLang="en-US" i="0" dirty="0"/>
              <a:t>.  </a:t>
            </a:r>
          </a:p>
          <a:p>
            <a:pPr marL="173422" lvl="1" indent="-173422" defTabSz="462458">
              <a:spcBef>
                <a:spcPct val="0"/>
              </a:spcBef>
              <a:buFont typeface="Arial" panose="020B0604020202020204" pitchFamily="34" charset="0"/>
              <a:buChar char="•"/>
              <a:defRPr/>
            </a:pPr>
            <a:r>
              <a:rPr lang="en-US" altLang="en-US" i="0" dirty="0"/>
              <a:t>You may have emotional outbursts or suddenly find</a:t>
            </a:r>
            <a:r>
              <a:rPr lang="en-US" altLang="en-US" i="0" baseline="0" dirty="0"/>
              <a:t> yourself impatient </a:t>
            </a:r>
            <a:r>
              <a:rPr lang="en-US" altLang="en-US" i="0" dirty="0"/>
              <a:t>and get more upset.</a:t>
            </a:r>
          </a:p>
          <a:p>
            <a:pPr marL="173422" lvl="1" indent="-173422">
              <a:spcBef>
                <a:spcPct val="0"/>
              </a:spcBef>
              <a:buFont typeface="Arial" panose="020B0604020202020204" pitchFamily="34" charset="0"/>
              <a:buChar char="•"/>
            </a:pPr>
            <a:r>
              <a:rPr lang="en-US" altLang="en-US" i="0" baseline="0" dirty="0"/>
              <a:t>You may have an elevated startle response. </a:t>
            </a:r>
            <a:endParaRPr lang="en-US" altLang="en-US" i="0" dirty="0"/>
          </a:p>
          <a:p>
            <a:pPr marL="173422" lvl="1" indent="-173422">
              <a:spcBef>
                <a:spcPct val="0"/>
              </a:spcBef>
              <a:buFont typeface="Arial" panose="020B0604020202020204" pitchFamily="34" charset="0"/>
              <a:buChar char="•"/>
            </a:pPr>
            <a:r>
              <a:rPr lang="en-US" altLang="en-US" i="0" dirty="0"/>
              <a:t>More severe impacts can be the use of self-destructive coping mechanisms like drugs, alcohol, or excessive gambling or shopping.</a:t>
            </a:r>
          </a:p>
          <a:p>
            <a:endParaRPr lang="en-US" altLang="en-US" i="0" dirty="0"/>
          </a:p>
          <a:p>
            <a:pPr defTabSz="883166"/>
            <a:r>
              <a:rPr lang="en-US" altLang="en-US" i="0" dirty="0"/>
              <a:t>[Ask</a:t>
            </a:r>
            <a:r>
              <a:rPr lang="en-US" altLang="en-US" i="0" baseline="0" dirty="0"/>
              <a:t> participants: Would anyone like to share examples of behavioral impacts you have experienced or others you are aware of, but aren’t on this list?]</a:t>
            </a:r>
            <a:endParaRPr lang="en-US" altLang="en-US" i="0" dirty="0"/>
          </a:p>
          <a:p>
            <a:pPr defTabSz="883166"/>
            <a:endParaRPr lang="en-US" altLang="en-US" i="0" dirty="0"/>
          </a:p>
          <a:p>
            <a:endParaRPr lang="en-US" i="0"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861481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i="0" dirty="0"/>
              <a:t>Compassion fatigue has an impact on how we think. We talked about concentration, but concentration has many other impacts. </a:t>
            </a:r>
          </a:p>
          <a:p>
            <a:endParaRPr lang="en-US" altLang="en-US" i="0" dirty="0"/>
          </a:p>
          <a:p>
            <a:r>
              <a:rPr lang="en-US" altLang="en-US" i="0" dirty="0"/>
              <a:t>We may make poor decisions or poor choices. We may think that the meaning we once had for things in our life isn’t there anymore, so then we start to feel bad about ourselves, which may lead to apathy.</a:t>
            </a:r>
          </a:p>
          <a:p>
            <a:endParaRPr lang="en-US" altLang="en-US" i="0" dirty="0"/>
          </a:p>
          <a:p>
            <a:r>
              <a:rPr lang="en-US" altLang="en-US" i="0" dirty="0"/>
              <a:t>[Point to the “Bird in a Cage” image. Ask</a:t>
            </a:r>
            <a:r>
              <a:rPr lang="en-US" altLang="en-US" i="0" baseline="0" dirty="0"/>
              <a:t> the audience, “What do you see?” Then go on to explain that with compassion fatigue, we may become very rigid. Whereas before, I may have been able to go with the flow, now I see that things can be done in only one way. </a:t>
            </a:r>
            <a:r>
              <a:rPr lang="en-US" altLang="en-US" i="0" dirty="0"/>
              <a:t>When you are rigid, you can’t see as well how to support students and educators, because you can’t see other options. Sometimes this leads to blaming others</a:t>
            </a:r>
            <a:r>
              <a:rPr lang="en-US" altLang="en-US" i="0" baseline="0" dirty="0"/>
              <a:t> or self-doubt.]</a:t>
            </a:r>
          </a:p>
          <a:p>
            <a:endParaRPr lang="en-US" altLang="en-US" i="0" baseline="0" dirty="0"/>
          </a:p>
          <a:p>
            <a:r>
              <a:rPr lang="en-US" altLang="en-US" i="0" baseline="0" dirty="0"/>
              <a:t>Lastly, you may become hypervigilant or experience trauma imagery, that is, seeing events over and over again. </a:t>
            </a:r>
          </a:p>
          <a:p>
            <a:endParaRPr lang="en-US" altLang="en-US" i="0" dirty="0"/>
          </a:p>
          <a:p>
            <a:pPr defTabSz="883166"/>
            <a:r>
              <a:rPr lang="en-US" altLang="en-US" i="0" dirty="0"/>
              <a:t>[Ask</a:t>
            </a:r>
            <a:r>
              <a:rPr lang="en-US" altLang="en-US" i="0" baseline="0" dirty="0"/>
              <a:t> participants: Would anyone like to share examples of cognitive impacts you have experienced or others you are aware of, but aren’t on this list?]</a:t>
            </a:r>
            <a:endParaRPr lang="en-US" altLang="en-US" i="0" dirty="0"/>
          </a:p>
          <a:p>
            <a:pPr defTabSz="883166"/>
            <a:endParaRPr lang="en-US" altLang="en-US" i="0" dirty="0"/>
          </a:p>
          <a:p>
            <a:endParaRPr lang="en-US" i="0"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17</a:t>
            </a:fld>
            <a:endParaRPr lang="en-US" dirty="0"/>
          </a:p>
        </p:txBody>
      </p:sp>
    </p:spTree>
    <p:extLst>
      <p:ext uri="{BB962C8B-B14F-4D97-AF65-F5344CB8AC3E}">
        <p14:creationId xmlns:p14="http://schemas.microsoft.com/office/powerpoint/2010/main" val="3583238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2458">
              <a:spcBef>
                <a:spcPct val="0"/>
              </a:spcBef>
              <a:defRPr/>
            </a:pPr>
            <a:r>
              <a:rPr lang="en-US" altLang="en-US" i="0" dirty="0"/>
              <a:t>We may have a decrease in the ability to be physically available; intimacy takes a hit, which affects interpersonal relationships and parenting. As a result, we become isolated, and when you are stressed, there is nothing worse than becoming isolated, feeling alone. </a:t>
            </a:r>
          </a:p>
          <a:p>
            <a:pPr eaLnBrk="1" hangingPunct="1">
              <a:spcBef>
                <a:spcPct val="0"/>
              </a:spcBef>
            </a:pPr>
            <a:endParaRPr lang="en-US" altLang="en-US" dirty="0"/>
          </a:p>
          <a:p>
            <a:pPr eaLnBrk="1" hangingPunct="1">
              <a:spcBef>
                <a:spcPct val="0"/>
              </a:spcBef>
            </a:pPr>
            <a:r>
              <a:rPr lang="en-US" altLang="en-US" dirty="0"/>
              <a:t>You may be physically withdrawn or emotionally unavailable to your coworkers or your family.  </a:t>
            </a:r>
          </a:p>
          <a:p>
            <a:pPr eaLnBrk="1" hangingPunct="1">
              <a:spcBef>
                <a:spcPct val="0"/>
              </a:spcBef>
            </a:pPr>
            <a:endParaRPr lang="en-US" altLang="en-US" dirty="0"/>
          </a:p>
          <a:p>
            <a:pPr eaLnBrk="1" hangingPunct="1">
              <a:spcBef>
                <a:spcPct val="0"/>
              </a:spcBef>
            </a:pPr>
            <a:r>
              <a:rPr lang="en-US" altLang="en-US" dirty="0"/>
              <a:t>You may become impatient or intolerant of others or situations around you.</a:t>
            </a:r>
          </a:p>
          <a:p>
            <a:endParaRPr lang="en-US" altLang="en-US" dirty="0"/>
          </a:p>
          <a:p>
            <a:r>
              <a:rPr lang="en-US" altLang="en-US" dirty="0"/>
              <a:t>There may be a p</a:t>
            </a:r>
            <a:r>
              <a:rPr lang="en-US" altLang="en-US" i="0" dirty="0"/>
              <a:t>rojection of anger and shame</a:t>
            </a:r>
            <a:r>
              <a:rPr lang="en-US" altLang="en-US" i="0" baseline="0" dirty="0"/>
              <a:t> onto others, or we simply may not trust others.</a:t>
            </a:r>
          </a:p>
          <a:p>
            <a:endParaRPr lang="en-US" altLang="en-US" i="0" dirty="0"/>
          </a:p>
          <a:p>
            <a:pPr defTabSz="883166"/>
            <a:r>
              <a:rPr lang="en-US" altLang="en-US" i="0" dirty="0"/>
              <a:t>[Ask</a:t>
            </a:r>
            <a:r>
              <a:rPr lang="en-US" altLang="en-US" i="0" baseline="0" dirty="0"/>
              <a:t> participants: Would anyone like to share examples of interpersonal impacts you have experienced or others you are aware of, but aren’t on this list?]</a:t>
            </a:r>
            <a:endParaRPr lang="en-US" altLang="en-US" i="0" dirty="0"/>
          </a:p>
          <a:p>
            <a:endParaRPr lang="en-US" i="0"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18</a:t>
            </a:fld>
            <a:endParaRPr lang="en-US" dirty="0"/>
          </a:p>
        </p:txBody>
      </p:sp>
    </p:spTree>
    <p:extLst>
      <p:ext uri="{BB962C8B-B14F-4D97-AF65-F5344CB8AC3E}">
        <p14:creationId xmlns:p14="http://schemas.microsoft.com/office/powerpoint/2010/main" val="4248653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i="0" dirty="0"/>
              <a:t>When we think about the spiritual impact of compassion fatigue, we find that those experiencing compassion fatigue begin to question their faith and beliefs and lose a sense of purpose. They get angry, at God or a Higher Power — how dare God bring this on? Why would the</a:t>
            </a:r>
            <a:r>
              <a:rPr lang="en-US" altLang="en-US" i="0" baseline="0" dirty="0"/>
              <a:t> Higher Power </a:t>
            </a:r>
            <a:r>
              <a:rPr lang="en-US" altLang="en-US" i="0" dirty="0"/>
              <a:t>do this? </a:t>
            </a:r>
          </a:p>
          <a:p>
            <a:endParaRPr lang="en-US" altLang="en-US" i="0" dirty="0"/>
          </a:p>
          <a:p>
            <a:r>
              <a:rPr lang="en-US" altLang="en-US" i="0" dirty="0"/>
              <a:t>Sometimes we question our beliefs when belief systems are most needed for support. </a:t>
            </a:r>
          </a:p>
          <a:p>
            <a:endParaRPr lang="en-US" altLang="en-US" i="0" dirty="0"/>
          </a:p>
          <a:p>
            <a:r>
              <a:rPr lang="en-US" altLang="en-US" i="0" dirty="0"/>
              <a:t>A sense of hopelessness may set in.</a:t>
            </a:r>
            <a:r>
              <a:rPr lang="en-US" altLang="en-US" i="0" baseline="0" dirty="0"/>
              <a:t> </a:t>
            </a:r>
            <a:r>
              <a:rPr lang="en-US" altLang="en-US" i="0" dirty="0"/>
              <a:t>We may lack self-satisfaction.</a:t>
            </a:r>
          </a:p>
          <a:p>
            <a:endParaRPr lang="en-US" altLang="en-US" i="0" dirty="0"/>
          </a:p>
          <a:p>
            <a:r>
              <a:rPr lang="en-US" altLang="en-US" b="0" i="0" dirty="0"/>
              <a:t>[</a:t>
            </a:r>
            <a:r>
              <a:rPr lang="en-US" altLang="en-US" b="1" i="0" dirty="0"/>
              <a:t>Trainer note:</a:t>
            </a:r>
            <a:r>
              <a:rPr lang="en-US" altLang="en-US" b="0" i="0" dirty="0"/>
              <a:t> Religion is very,</a:t>
            </a:r>
            <a:r>
              <a:rPr lang="en-US" altLang="en-US" b="0" i="0" baseline="0" dirty="0"/>
              <a:t> very personal. Always be mindful and cognizant of this content and where you are geographically when presenting this particular slide.]</a:t>
            </a:r>
            <a:endParaRPr lang="en-US" altLang="en-US" b="0" i="0" dirty="0"/>
          </a:p>
          <a:p>
            <a:endParaRPr lang="en-US" altLang="en-US" i="0" dirty="0"/>
          </a:p>
          <a:p>
            <a:pPr defTabSz="883166"/>
            <a:r>
              <a:rPr lang="en-US" altLang="en-US" i="0" dirty="0"/>
              <a:t>[Ask</a:t>
            </a:r>
            <a:r>
              <a:rPr lang="en-US" altLang="en-US" i="0" baseline="0" dirty="0"/>
              <a:t> participants: Would anyone like to share examples of spiritual impacts you have experienced or others you are aware of, but aren’t on this list?]</a:t>
            </a:r>
            <a:endParaRPr lang="en-US" altLang="en-US" i="0" dirty="0"/>
          </a:p>
          <a:p>
            <a:endParaRPr lang="en-US" i="0"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2226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1494" indent="-289036">
              <a:spcBef>
                <a:spcPct val="30000"/>
              </a:spcBef>
              <a:defRPr sz="1200">
                <a:solidFill>
                  <a:schemeClr val="tx1"/>
                </a:solidFill>
                <a:latin typeface="Calibri" pitchFamily="34" charset="0"/>
              </a:defRPr>
            </a:lvl2pPr>
            <a:lvl3pPr marL="1156145" indent="-231229">
              <a:spcBef>
                <a:spcPct val="30000"/>
              </a:spcBef>
              <a:defRPr sz="1200">
                <a:solidFill>
                  <a:schemeClr val="tx1"/>
                </a:solidFill>
                <a:latin typeface="Calibri" pitchFamily="34" charset="0"/>
              </a:defRPr>
            </a:lvl3pPr>
            <a:lvl4pPr marL="1618602" indent="-231229">
              <a:spcBef>
                <a:spcPct val="30000"/>
              </a:spcBef>
              <a:defRPr sz="1200">
                <a:solidFill>
                  <a:schemeClr val="tx1"/>
                </a:solidFill>
                <a:latin typeface="Calibri" pitchFamily="34" charset="0"/>
              </a:defRPr>
            </a:lvl4pPr>
            <a:lvl5pPr marL="2081060" indent="-231229">
              <a:spcBef>
                <a:spcPct val="30000"/>
              </a:spcBef>
              <a:defRPr sz="1200">
                <a:solidFill>
                  <a:schemeClr val="tx1"/>
                </a:solidFill>
                <a:latin typeface="Calibri" pitchFamily="34" charset="0"/>
              </a:defRPr>
            </a:lvl5pPr>
            <a:lvl6pPr marL="2543518" indent="-231229" defTabSz="462458" eaLnBrk="0" fontAlgn="base" hangingPunct="0">
              <a:spcBef>
                <a:spcPct val="30000"/>
              </a:spcBef>
              <a:spcAft>
                <a:spcPct val="0"/>
              </a:spcAft>
              <a:defRPr sz="1200">
                <a:solidFill>
                  <a:schemeClr val="tx1"/>
                </a:solidFill>
                <a:latin typeface="Calibri" pitchFamily="34" charset="0"/>
              </a:defRPr>
            </a:lvl6pPr>
            <a:lvl7pPr marL="3005976" indent="-231229" defTabSz="462458" eaLnBrk="0" fontAlgn="base" hangingPunct="0">
              <a:spcBef>
                <a:spcPct val="30000"/>
              </a:spcBef>
              <a:spcAft>
                <a:spcPct val="0"/>
              </a:spcAft>
              <a:defRPr sz="1200">
                <a:solidFill>
                  <a:schemeClr val="tx1"/>
                </a:solidFill>
                <a:latin typeface="Calibri" pitchFamily="34" charset="0"/>
              </a:defRPr>
            </a:lvl7pPr>
            <a:lvl8pPr marL="3468434" indent="-231229" defTabSz="462458" eaLnBrk="0" fontAlgn="base" hangingPunct="0">
              <a:spcBef>
                <a:spcPct val="30000"/>
              </a:spcBef>
              <a:spcAft>
                <a:spcPct val="0"/>
              </a:spcAft>
              <a:defRPr sz="1200">
                <a:solidFill>
                  <a:schemeClr val="tx1"/>
                </a:solidFill>
                <a:latin typeface="Calibri" pitchFamily="34" charset="0"/>
              </a:defRPr>
            </a:lvl8pPr>
            <a:lvl9pPr marL="3930891" indent="-231229" defTabSz="462458" eaLnBrk="0" fontAlgn="base" hangingPunct="0">
              <a:spcBef>
                <a:spcPct val="30000"/>
              </a:spcBef>
              <a:spcAft>
                <a:spcPct val="0"/>
              </a:spcAft>
              <a:defRPr sz="1200">
                <a:solidFill>
                  <a:schemeClr val="tx1"/>
                </a:solidFill>
                <a:latin typeface="Calibri" pitchFamily="34" charset="0"/>
              </a:defRPr>
            </a:lvl9pPr>
          </a:lstStyle>
          <a:p>
            <a:pPr>
              <a:spcBef>
                <a:spcPct val="0"/>
              </a:spcBef>
            </a:pPr>
            <a:fld id="{F2AEBCE6-A8D3-4714-AB38-59D05739345D}" type="slidenum">
              <a:rPr lang="en-US" altLang="en-US" smtClean="0">
                <a:latin typeface="Arial" pitchFamily="34" charset="0"/>
                <a:ea typeface="MS PGothic" pitchFamily="34" charset="-128"/>
              </a:rPr>
              <a:pPr>
                <a:spcBef>
                  <a:spcPct val="0"/>
                </a:spcBef>
              </a:pPr>
              <a:t>2</a:t>
            </a:fld>
            <a:endParaRPr lang="en-US" altLang="en-US" dirty="0">
              <a:latin typeface="Arial" pitchFamily="34" charset="0"/>
              <a:ea typeface="MS PGothic" pitchFamily="34" charset="-128"/>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a:ln/>
          <a:extLst/>
        </p:spPr>
        <p:txBody>
          <a:bodyPr/>
          <a:lstStyle/>
          <a:p>
            <a:pPr defTabSz="924916">
              <a:defRPr/>
            </a:pPr>
            <a:r>
              <a:rPr lang="en-US" altLang="en-US" dirty="0"/>
              <a:t>This purpose of this</a:t>
            </a:r>
            <a:r>
              <a:rPr lang="en-US" altLang="en-US" baseline="0" dirty="0"/>
              <a:t> t</a:t>
            </a:r>
            <a:r>
              <a:rPr lang="en-US" altLang="en-US" dirty="0"/>
              <a:t>raining is to provide </a:t>
            </a:r>
            <a:r>
              <a:rPr lang="en-US" i="0" dirty="0"/>
              <a:t>educators with a better understanding of resilience strategies</a:t>
            </a:r>
            <a:r>
              <a:rPr lang="en-US" i="0" baseline="0" dirty="0"/>
              <a:t> and </a:t>
            </a:r>
            <a:r>
              <a:rPr lang="en-US" i="0" dirty="0"/>
              <a:t>compassion fatigue, and to consider how these</a:t>
            </a:r>
            <a:r>
              <a:rPr lang="en-US" i="0" baseline="0" dirty="0"/>
              <a:t> things impact you as an educator working with students. Ideally, you will walk away from this training with actionable steps you can take to help prevent burnout and compassion fatigue. The goal is to help you work more </a:t>
            </a:r>
            <a:r>
              <a:rPr lang="en-US" i="0" dirty="0"/>
              <a:t>effectively with the students we serve — not just students impacted by a specific event but also those impacted by life stress, loss, trauma, and community violence; any type of man-made or natural disasters; and economic hardships. We want to talk about how these things impact you and how you can work more effectively while you serve students. </a:t>
            </a:r>
            <a:endParaRPr lang="en-US" i="0" baseline="0" dirty="0"/>
          </a:p>
          <a:p>
            <a:pPr defTabSz="924916">
              <a:defRPr/>
            </a:pPr>
            <a:endParaRPr lang="en-US" i="0" baseline="0" dirty="0"/>
          </a:p>
          <a:p>
            <a:r>
              <a:rPr lang="en-US" altLang="en-US" i="0" dirty="0"/>
              <a:t>This</a:t>
            </a:r>
            <a:r>
              <a:rPr lang="en-US" altLang="en-US" i="0" baseline="0" dirty="0"/>
              <a:t> </a:t>
            </a:r>
            <a:r>
              <a:rPr lang="en-US" altLang="en-US" i="0" dirty="0"/>
              <a:t>training has three main objectives: </a:t>
            </a:r>
          </a:p>
          <a:p>
            <a:pPr marL="173422" indent="-173422">
              <a:buFont typeface="Arial" panose="020B0604020202020204" pitchFamily="34" charset="0"/>
              <a:buChar char="•"/>
            </a:pPr>
            <a:r>
              <a:rPr lang="en-US" altLang="en-US" i="0" dirty="0"/>
              <a:t>One, to introduce </a:t>
            </a:r>
            <a:r>
              <a:rPr lang="en-US" altLang="en-US" i="0" baseline="0" dirty="0"/>
              <a:t>the concept of resilience and the impact of stress, burnout, and compassion fatigue on the education environment. We want to </a:t>
            </a:r>
            <a:r>
              <a:rPr lang="en-US" altLang="en-US" i="0" dirty="0"/>
              <a:t>think about the impact of stress on your ability to function. </a:t>
            </a:r>
          </a:p>
          <a:p>
            <a:pPr marL="173422" indent="-173422">
              <a:buFont typeface="Arial" panose="020B0604020202020204" pitchFamily="34" charset="0"/>
              <a:buChar char="•"/>
            </a:pPr>
            <a:r>
              <a:rPr lang="en-US" altLang="en-US" i="0" dirty="0"/>
              <a:t>Another</a:t>
            </a:r>
            <a:r>
              <a:rPr lang="en-US" altLang="en-US" i="0" baseline="0" dirty="0"/>
              <a:t> objective is to identify signs and symptoms of compassion fatigue. </a:t>
            </a:r>
            <a:r>
              <a:rPr lang="en-US" altLang="en-US" i="0" dirty="0"/>
              <a:t>How do you even know if you are having compassion fatigue? How do you know if this is affecting you? It may be easier to recognize it happening in someone else, but harder</a:t>
            </a:r>
            <a:r>
              <a:rPr lang="en-US" altLang="en-US" i="0" baseline="0" dirty="0"/>
              <a:t> to recognize it in ourselves. </a:t>
            </a:r>
          </a:p>
          <a:p>
            <a:pPr marL="173422" indent="-173422">
              <a:buFont typeface="Arial" panose="020B0604020202020204" pitchFamily="34" charset="0"/>
              <a:buChar char="•"/>
            </a:pPr>
            <a:r>
              <a:rPr lang="en-US" altLang="en-US" i="0" dirty="0"/>
              <a:t>Our</a:t>
            </a:r>
            <a:r>
              <a:rPr lang="en-US" altLang="en-US" i="0" baseline="0" dirty="0"/>
              <a:t> third objective will be </a:t>
            </a:r>
            <a:r>
              <a:rPr lang="en-US" altLang="en-US" i="0" dirty="0"/>
              <a:t>to create a self-care plan that you can actually use and activate in your life, so that the work you are doing with students can move forward and reach its highest potential.</a:t>
            </a:r>
          </a:p>
          <a:p>
            <a:pPr defTabSz="924916">
              <a:defRPr/>
            </a:pPr>
            <a:endParaRPr lang="en-US" i="0" baseline="0" dirty="0"/>
          </a:p>
          <a:p>
            <a:pPr defTabSz="924916">
              <a:defRPr/>
            </a:pPr>
            <a:r>
              <a:rPr lang="en-US" i="0" baseline="0" dirty="0"/>
              <a:t>But, first, let’s see how this topic fits into the broader concepts of emergency management planning important to your school or institution. </a:t>
            </a:r>
          </a:p>
        </p:txBody>
      </p:sp>
    </p:spTree>
    <p:extLst>
      <p:ext uri="{BB962C8B-B14F-4D97-AF65-F5344CB8AC3E}">
        <p14:creationId xmlns:p14="http://schemas.microsoft.com/office/powerpoint/2010/main" val="3008219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i="0" dirty="0"/>
              <a:t>Compassion fatigue takes a toll professionally on your team, too. </a:t>
            </a:r>
          </a:p>
          <a:p>
            <a:endParaRPr lang="en-US" altLang="en-US" i="0" dirty="0"/>
          </a:p>
          <a:p>
            <a:r>
              <a:rPr lang="en-US" altLang="en-US" i="0" dirty="0"/>
              <a:t>You may experience low performance of job tasks and responsibilities.  </a:t>
            </a:r>
          </a:p>
          <a:p>
            <a:endParaRPr lang="en-US" altLang="en-US" i="0" dirty="0"/>
          </a:p>
          <a:p>
            <a:r>
              <a:rPr lang="en-US" altLang="en-US" i="0" dirty="0"/>
              <a:t>Your morale on the job can be low or your relationships with colleagues may suffer or maybe you just bring an attitude to work every day. </a:t>
            </a:r>
          </a:p>
          <a:p>
            <a:endParaRPr lang="en-US" altLang="en-US" i="0" dirty="0"/>
          </a:p>
          <a:p>
            <a:r>
              <a:rPr lang="en-US" altLang="en-US" i="0" dirty="0"/>
              <a:t>We need to think about how we can help educators take care of themselves so they</a:t>
            </a:r>
            <a:r>
              <a:rPr lang="en-US" altLang="en-US" i="0" baseline="0" dirty="0"/>
              <a:t> </a:t>
            </a:r>
            <a:r>
              <a:rPr lang="en-US" altLang="en-US" i="0" dirty="0"/>
              <a:t>can do their best every day they go to work. That is a tall order; if we don’t, though, it trickles down to affect others. </a:t>
            </a:r>
          </a:p>
          <a:p>
            <a:pPr defTabSz="462458">
              <a:defRPr/>
            </a:pPr>
            <a:endParaRPr lang="en-US" altLang="en-US" i="0" baseline="0" dirty="0"/>
          </a:p>
          <a:p>
            <a:pPr defTabSz="462458">
              <a:defRPr/>
            </a:pPr>
            <a:r>
              <a:rPr lang="en-US" altLang="en-US" i="0" dirty="0"/>
              <a:t>Remember, part of this IS compassion satisfaction — we take pride in what we do. How can we maintain that level of self-care every day so we can continue to do the job we do?  </a:t>
            </a:r>
          </a:p>
          <a:p>
            <a:pPr defTabSz="462458">
              <a:defRPr/>
            </a:pPr>
            <a:endParaRPr lang="en-US" altLang="en-US" i="0" dirty="0"/>
          </a:p>
          <a:p>
            <a:pPr defTabSz="462458">
              <a:defRPr/>
            </a:pPr>
            <a:r>
              <a:rPr lang="en-US" altLang="en-US" i="0" dirty="0"/>
              <a:t>Next, we will discuss</a:t>
            </a:r>
            <a:r>
              <a:rPr lang="en-US" altLang="en-US" i="0" baseline="0" dirty="0"/>
              <a:t> self-care and how it can help prevent compassion fatigue. </a:t>
            </a:r>
            <a:endParaRPr lang="en-US" altLang="en-US" i="0" dirty="0"/>
          </a:p>
          <a:p>
            <a:pPr defTabSz="462458">
              <a:defRPr/>
            </a:pPr>
            <a:endParaRPr lang="en-US" altLang="en-US" i="0" baseline="0" dirty="0"/>
          </a:p>
          <a:p>
            <a:pPr defTabSz="462458">
              <a:defRPr/>
            </a:pPr>
            <a:endParaRPr lang="en-US" altLang="en-US" i="0" dirty="0"/>
          </a:p>
          <a:p>
            <a:endParaRPr lang="en-US" i="0"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540566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3166">
              <a:spcBef>
                <a:spcPct val="0"/>
              </a:spcBef>
            </a:pPr>
            <a:r>
              <a:rPr lang="en-US" altLang="en-US" dirty="0"/>
              <a:t>If compassion fatigue affects all of these areas, then self-care must also affect all of these areas. Let’s examine ways that we can mitigate the impact of compassion fatigue, but, first, let’s make sure we are on the same page concerning our understanding of these terms. </a:t>
            </a:r>
          </a:p>
          <a:p>
            <a:pPr defTabSz="883166">
              <a:spcBef>
                <a:spcPct val="0"/>
              </a:spcBef>
            </a:pPr>
            <a:endParaRPr lang="en-US" alt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4140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2458">
              <a:defRPr/>
            </a:pPr>
            <a:r>
              <a:rPr lang="en-US" altLang="en-US" dirty="0"/>
              <a:t>Physical: </a:t>
            </a:r>
            <a:r>
              <a:rPr lang="en-US" dirty="0"/>
              <a:t>Recognizing the need for physical activity, diet, sleep, and nutrition. </a:t>
            </a:r>
          </a:p>
          <a:p>
            <a:endParaRPr lang="en-US" altLang="en-US" dirty="0"/>
          </a:p>
          <a:p>
            <a:pPr defTabSz="462458">
              <a:defRPr/>
            </a:pPr>
            <a:r>
              <a:rPr lang="en-US" altLang="en-US" dirty="0"/>
              <a:t>Intellectual: </a:t>
            </a:r>
            <a:r>
              <a:rPr lang="en-US" dirty="0"/>
              <a:t>Recognizing creative abilities and finding ways to expand knowledge and skills. An example is TODAY’S</a:t>
            </a:r>
            <a:r>
              <a:rPr lang="en-US" baseline="0" dirty="0"/>
              <a:t> training, reading, and graduate coursework. Think what would happen if you were not intellectually stimulated for long periods of time.</a:t>
            </a:r>
            <a:endParaRPr lang="en-US" dirty="0"/>
          </a:p>
          <a:p>
            <a:endParaRPr lang="en-US" altLang="en-US" dirty="0"/>
          </a:p>
          <a:p>
            <a:pPr defTabSz="462458">
              <a:defRPr/>
            </a:pPr>
            <a:r>
              <a:rPr lang="en-US" altLang="en-US" dirty="0"/>
              <a:t>Environmental: </a:t>
            </a:r>
            <a:r>
              <a:rPr lang="en-US" dirty="0"/>
              <a:t>Maintaining good health by occupying pleasant, stimulating environments that support well-being.</a:t>
            </a:r>
            <a:endParaRPr lang="en-US" altLang="en-US" dirty="0"/>
          </a:p>
          <a:p>
            <a:endParaRPr lang="en-US" altLang="en-US" dirty="0"/>
          </a:p>
          <a:p>
            <a:pPr defTabSz="462458">
              <a:defRPr/>
            </a:pPr>
            <a:r>
              <a:rPr lang="en-US" altLang="en-US" dirty="0"/>
              <a:t>Emotional: </a:t>
            </a:r>
            <a:r>
              <a:rPr lang="en-US" dirty="0"/>
              <a:t>Developing skills and strategies to cope with stress.</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39317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t>Financial: You don’t have to go far to read about the impact of financial worries on this country; we all struggle every day with this. When there is a stress on our finances, it contributes to our stress at work, our compassion fatigue.</a:t>
            </a:r>
            <a:r>
              <a:rPr lang="en-US" altLang="en-US" baseline="0" dirty="0"/>
              <a:t> </a:t>
            </a:r>
          </a:p>
          <a:p>
            <a:endParaRPr lang="en-US" altLang="en-US" dirty="0"/>
          </a:p>
          <a:p>
            <a:r>
              <a:rPr lang="en-US" altLang="en-US" dirty="0"/>
              <a:t>Social: Although </a:t>
            </a:r>
            <a:r>
              <a:rPr lang="en-US" altLang="en-US" baseline="0" dirty="0"/>
              <a:t>we may want to spend time alone, which is perfectly okay, as humans we need to stay connected to others </a:t>
            </a:r>
            <a:r>
              <a:rPr lang="en-US" sz="1200" kern="1200" dirty="0">
                <a:solidFill>
                  <a:schemeClr val="tx1"/>
                </a:solidFill>
                <a:effectLst/>
                <a:latin typeface="+mn-lt"/>
                <a:ea typeface="+mn-ea"/>
                <a:cs typeface="+mn-cs"/>
              </a:rPr>
              <a:t>—</a:t>
            </a:r>
            <a:r>
              <a:rPr lang="en-US" altLang="en-US" baseline="0" dirty="0"/>
              <a:t> people who care for us and those we care for. And we need to have a well-defined support system. </a:t>
            </a:r>
          </a:p>
          <a:p>
            <a:endParaRPr lang="en-US" altLang="en-US" baseline="0" dirty="0"/>
          </a:p>
          <a:p>
            <a:r>
              <a:rPr lang="en-US" altLang="en-US" dirty="0"/>
              <a:t>Spiritual: What</a:t>
            </a:r>
            <a:r>
              <a:rPr lang="en-US" altLang="en-US" baseline="0" dirty="0"/>
              <a:t> we mean here is t</a:t>
            </a:r>
            <a:r>
              <a:rPr lang="en-US" altLang="en-US" dirty="0"/>
              <a:t>he search for meaning and purpose in the human experience. </a:t>
            </a:r>
          </a:p>
          <a:p>
            <a:endParaRPr lang="en-US" altLang="en-US" dirty="0"/>
          </a:p>
          <a:p>
            <a:r>
              <a:rPr lang="en-US" altLang="en-US" dirty="0"/>
              <a:t>Occupational: Gaining personal satisfaction</a:t>
            </a:r>
            <a:r>
              <a:rPr lang="en-US" altLang="en-US" baseline="0" dirty="0"/>
              <a:t> and enrichment from one’s work. Imagine if our work environments were toxic or dysfunctional for long periods of time.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484775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tool to help remember self-care areas of importance is known as BASIC Ph. Based on the work of Mooli Lahad, a mental health professional from Israel, Basic Ph is a quick and easy way to remember the science of what we know about good self-care: </a:t>
            </a:r>
          </a:p>
          <a:p>
            <a:pPr marL="173736" indent="-173736">
              <a:buFont typeface="Arial" panose="020B0604020202020204" pitchFamily="34" charset="0"/>
              <a:buChar char="•"/>
            </a:pPr>
            <a:r>
              <a:rPr lang="en-US" dirty="0"/>
              <a:t>Beliefs (values, beliefs, self-statements) </a:t>
            </a:r>
          </a:p>
          <a:p>
            <a:pPr marL="173736" indent="-173736">
              <a:buFont typeface="Arial" panose="020B0604020202020204" pitchFamily="34" charset="0"/>
              <a:buChar char="•"/>
            </a:pPr>
            <a:r>
              <a:rPr lang="en-US" dirty="0"/>
              <a:t>Affect (expression of feelings) </a:t>
            </a:r>
          </a:p>
          <a:p>
            <a:pPr marL="173736" indent="-173736">
              <a:buFont typeface="Arial" panose="020B0604020202020204" pitchFamily="34" charset="0"/>
              <a:buChar char="•"/>
            </a:pPr>
            <a:r>
              <a:rPr lang="en-US" dirty="0"/>
              <a:t>Social (time with others) </a:t>
            </a:r>
          </a:p>
          <a:p>
            <a:pPr marL="173736" indent="-173736">
              <a:buFont typeface="Arial" panose="020B0604020202020204" pitchFamily="34" charset="0"/>
              <a:buChar char="•"/>
            </a:pPr>
            <a:r>
              <a:rPr lang="en-US" dirty="0"/>
              <a:t>Imagination (creativity, humor) </a:t>
            </a:r>
          </a:p>
          <a:p>
            <a:pPr marL="173736" indent="-173736">
              <a:buFont typeface="Arial" panose="020B0604020202020204" pitchFamily="34" charset="0"/>
              <a:buChar char="•"/>
            </a:pPr>
            <a:r>
              <a:rPr lang="en-US" dirty="0"/>
              <a:t>Cognition (information</a:t>
            </a:r>
            <a:r>
              <a:rPr lang="en-US" baseline="0" dirty="0"/>
              <a:t> </a:t>
            </a:r>
            <a:r>
              <a:rPr lang="en-US" dirty="0"/>
              <a:t>gathering, organizing) </a:t>
            </a:r>
          </a:p>
          <a:p>
            <a:pPr marL="173736" indent="-173736">
              <a:buFont typeface="Arial" panose="020B0604020202020204" pitchFamily="34" charset="0"/>
              <a:buChar char="•"/>
            </a:pPr>
            <a:r>
              <a:rPr lang="en-US" dirty="0"/>
              <a:t>Physical (for your body and your mind) </a:t>
            </a:r>
          </a:p>
          <a:p>
            <a:endParaRPr lang="en-US" dirty="0"/>
          </a:p>
          <a:p>
            <a:r>
              <a:rPr lang="en-US" dirty="0"/>
              <a:t>Everyone’s self-care needs are unique, so it is important to create a menu of self-care activities for YOU to pick from — activities that will work just for you. Each letter in the Basic Ph helps us to develop a beginning menu. </a:t>
            </a:r>
          </a:p>
        </p:txBody>
      </p:sp>
      <p:sp>
        <p:nvSpPr>
          <p:cNvPr id="4" name="Slide Number Placeholder 3"/>
          <p:cNvSpPr>
            <a:spLocks noGrp="1"/>
          </p:cNvSpPr>
          <p:nvPr>
            <p:ph type="sldNum" sz="quarter" idx="10"/>
          </p:nvPr>
        </p:nvSpPr>
        <p:spPr/>
        <p:txBody>
          <a:bodyPr/>
          <a:lstStyle/>
          <a:p>
            <a:fld id="{BBC6C565-09D6-4E3B-8672-93E1D81F9218}" type="slidenum">
              <a:rPr lang="en-US" smtClean="0"/>
              <a:t>24</a:t>
            </a:fld>
            <a:endParaRPr lang="en-US" dirty="0"/>
          </a:p>
        </p:txBody>
      </p:sp>
    </p:spTree>
    <p:extLst>
      <p:ext uri="{BB962C8B-B14F-4D97-AF65-F5344CB8AC3E}">
        <p14:creationId xmlns:p14="http://schemas.microsoft.com/office/powerpoint/2010/main" val="3722550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0" dirty="0"/>
              <a:t>Now,</a:t>
            </a:r>
            <a:r>
              <a:rPr lang="en-US" altLang="en-US" b="0" baseline="0" dirty="0"/>
              <a:t> u</a:t>
            </a:r>
            <a:r>
              <a:rPr lang="en-US" altLang="en-US" b="0" dirty="0"/>
              <a:t>sing the </a:t>
            </a:r>
            <a:r>
              <a:rPr lang="en-US" altLang="en-US" dirty="0"/>
              <a:t>“Building a Self-Care Action Plan” worksheet that accompanies this</a:t>
            </a:r>
            <a:r>
              <a:rPr lang="en-US" altLang="en-US" baseline="0" dirty="0"/>
              <a:t> presentation</a:t>
            </a:r>
            <a:r>
              <a:rPr lang="en-US" altLang="en-US" dirty="0"/>
              <a:t>, let’s take the next several minutes to brainstorm individually on how you might develop your wellness/self-care plan to meet these needs. </a:t>
            </a:r>
          </a:p>
          <a:p>
            <a:endParaRPr lang="en-US" altLang="en-US" dirty="0"/>
          </a:p>
          <a:p>
            <a:r>
              <a:rPr lang="en-US" altLang="en-US" dirty="0"/>
              <a:t>If you have time, or at home, think about how often you might do these activities, who else might enjoy them with you, etc.</a:t>
            </a:r>
          </a:p>
          <a:p>
            <a:endParaRPr lang="en-US" altLang="en-US" dirty="0"/>
          </a:p>
          <a:p>
            <a:r>
              <a:rPr lang="en-US" altLang="en-US" dirty="0"/>
              <a:t>Then we’ll discuss them as a group. Be sure to think about not just what activities you can do to promote self-care, but also what kinds of support you need to make these activities and your wellness a priority. </a:t>
            </a:r>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275675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2458">
              <a:defRPr/>
            </a:pPr>
            <a:r>
              <a:rPr lang="en-US" altLang="en-US" dirty="0">
                <a:solidFill>
                  <a:prstClr val="black"/>
                </a:solidFill>
              </a:rPr>
              <a:t>Allow 10 to 15 minutes for participants to complete their </a:t>
            </a:r>
            <a:r>
              <a:rPr lang="en-US" altLang="en-US" b="1" dirty="0">
                <a:solidFill>
                  <a:prstClr val="black"/>
                </a:solidFill>
              </a:rPr>
              <a:t>plan</a:t>
            </a:r>
            <a:r>
              <a:rPr lang="en-US" altLang="en-US" dirty="0">
                <a:solidFill>
                  <a:prstClr val="black"/>
                </a:solidFill>
              </a:rPr>
              <a:t>. However, participants should not be pressured to fill out three examples per category, but rather one or two per category. They can further develop this plan on their own time. </a:t>
            </a:r>
          </a:p>
          <a:p>
            <a:pPr defTabSz="462458">
              <a:defRPr/>
            </a:pPr>
            <a:endParaRPr lang="en-US" altLang="en-US" dirty="0">
              <a:solidFill>
                <a:prstClr val="black"/>
              </a:solidFill>
            </a:endParaRPr>
          </a:p>
          <a:p>
            <a:pPr defTabSz="462458">
              <a:defRPr/>
            </a:pPr>
            <a:r>
              <a:rPr lang="en-US" altLang="en-US" dirty="0">
                <a:solidFill>
                  <a:prstClr val="black"/>
                </a:solidFill>
              </a:rPr>
              <a:t>Discuss each area briefly.</a:t>
            </a:r>
          </a:p>
          <a:p>
            <a:pPr defTabSz="462458">
              <a:defRPr/>
            </a:pPr>
            <a:endParaRPr lang="en-US" altLang="en-US" dirty="0">
              <a:solidFill>
                <a:prstClr val="black"/>
              </a:solidFill>
            </a:endParaRPr>
          </a:p>
          <a:p>
            <a:pPr defTabSz="462458">
              <a:defRPr/>
            </a:pPr>
            <a:r>
              <a:rPr lang="en-US" altLang="en-US" dirty="0">
                <a:solidFill>
                  <a:prstClr val="black"/>
                </a:solidFill>
              </a:rPr>
              <a:t>Examples as prompts: </a:t>
            </a:r>
          </a:p>
          <a:p>
            <a:pPr marL="173422" indent="-173422" defTabSz="462458">
              <a:buFont typeface="Arial" panose="020B0604020202020204" pitchFamily="34" charset="0"/>
              <a:buChar char="•"/>
              <a:defRPr/>
            </a:pPr>
            <a:r>
              <a:rPr lang="en-US" altLang="en-US" dirty="0">
                <a:solidFill>
                  <a:prstClr val="black"/>
                </a:solidFill>
              </a:rPr>
              <a:t>Physical: Nutrition, exercise, regular doctor visits</a:t>
            </a:r>
          </a:p>
          <a:p>
            <a:pPr marL="173422" indent="-173422" defTabSz="462458">
              <a:buFont typeface="Arial" panose="020B0604020202020204" pitchFamily="34" charset="0"/>
              <a:buChar char="•"/>
              <a:defRPr/>
            </a:pPr>
            <a:r>
              <a:rPr lang="en-US" altLang="en-US" dirty="0">
                <a:solidFill>
                  <a:prstClr val="black"/>
                </a:solidFill>
              </a:rPr>
              <a:t>Emotional: Journaling, talking about feelings in healthy ways, counseling/therapy</a:t>
            </a:r>
          </a:p>
          <a:p>
            <a:pPr marL="173422" indent="-173422" defTabSz="462458">
              <a:buFont typeface="Arial" panose="020B0604020202020204" pitchFamily="34" charset="0"/>
              <a:buChar char="•"/>
              <a:defRPr/>
            </a:pPr>
            <a:r>
              <a:rPr lang="en-US" altLang="en-US" dirty="0">
                <a:solidFill>
                  <a:prstClr val="black"/>
                </a:solidFill>
              </a:rPr>
              <a:t>Cognitive: Reading for pleasure or work, writing, continuing education</a:t>
            </a:r>
          </a:p>
          <a:p>
            <a:pPr marL="173422" indent="-173422" defTabSz="462458">
              <a:buFont typeface="Arial" panose="020B0604020202020204" pitchFamily="34" charset="0"/>
              <a:buChar char="•"/>
              <a:defRPr/>
            </a:pPr>
            <a:r>
              <a:rPr lang="en-US" altLang="en-US" dirty="0">
                <a:solidFill>
                  <a:prstClr val="black"/>
                </a:solidFill>
              </a:rPr>
              <a:t>Social: Spending time with friends/family, having fun and playing, belonging to social/activity groups</a:t>
            </a:r>
          </a:p>
          <a:p>
            <a:pPr marL="173422" indent="-173422" defTabSz="462458">
              <a:buFont typeface="Arial" panose="020B0604020202020204" pitchFamily="34" charset="0"/>
              <a:buChar char="•"/>
              <a:defRPr/>
            </a:pPr>
            <a:r>
              <a:rPr lang="en-US" altLang="en-US" dirty="0">
                <a:solidFill>
                  <a:prstClr val="black"/>
                </a:solidFill>
              </a:rPr>
              <a:t>Financial: Balancing the bank account, planning for the future, spending money responsibly</a:t>
            </a:r>
          </a:p>
          <a:p>
            <a:pPr marL="173422" indent="-173422" defTabSz="462458">
              <a:buFont typeface="Arial" panose="020B0604020202020204" pitchFamily="34" charset="0"/>
              <a:buChar char="•"/>
              <a:defRPr/>
            </a:pPr>
            <a:r>
              <a:rPr lang="en-US" altLang="en-US" dirty="0">
                <a:solidFill>
                  <a:prstClr val="black"/>
                </a:solidFill>
              </a:rPr>
              <a:t>Spiritual: Praying, meditating, being in contact with nature, attending a house of worship</a:t>
            </a:r>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881122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dirty="0"/>
              <a:t>Although each of us can make a menu of self-care possibilities, that does not always mean that we will implement them. There may be several reasons that we do not engage in self-care activities, such as:</a:t>
            </a:r>
          </a:p>
          <a:p>
            <a:pPr marL="173422" indent="-173422" defTabSz="462458">
              <a:spcBef>
                <a:spcPct val="0"/>
              </a:spcBef>
              <a:buFont typeface="Arial" panose="020B0604020202020204" pitchFamily="34" charset="0"/>
              <a:buChar char="•"/>
              <a:defRPr/>
            </a:pPr>
            <a:r>
              <a:rPr lang="en-US" dirty="0"/>
              <a:t>Finding it difficult to make time when those all around you seem to need your help;</a:t>
            </a:r>
          </a:p>
          <a:p>
            <a:pPr marL="173422" indent="-173422" defTabSz="462458">
              <a:spcBef>
                <a:spcPct val="0"/>
              </a:spcBef>
              <a:buFont typeface="Arial" panose="020B0604020202020204" pitchFamily="34" charset="0"/>
              <a:buChar char="•"/>
              <a:defRPr/>
            </a:pPr>
            <a:r>
              <a:rPr lang="en-US" dirty="0"/>
              <a:t>Feeling guilt and shame for taking time for yourself;</a:t>
            </a:r>
          </a:p>
          <a:p>
            <a:pPr marL="173422" indent="-173422" defTabSz="462458">
              <a:spcBef>
                <a:spcPct val="0"/>
              </a:spcBef>
              <a:buFont typeface="Arial" panose="020B0604020202020204" pitchFamily="34" charset="0"/>
              <a:buChar char="•"/>
              <a:defRPr/>
            </a:pPr>
            <a:r>
              <a:rPr lang="en-US" dirty="0"/>
              <a:t>Believing those around you are doing fine, so you should be doing fine, too; and</a:t>
            </a:r>
          </a:p>
          <a:p>
            <a:pPr marL="173422" indent="-173422" defTabSz="462458">
              <a:spcBef>
                <a:spcPct val="0"/>
              </a:spcBef>
              <a:buFont typeface="Arial" panose="020B0604020202020204" pitchFamily="34" charset="0"/>
              <a:buChar char="•"/>
              <a:defRPr/>
            </a:pPr>
            <a:r>
              <a:rPr lang="en-US" dirty="0"/>
              <a:t>Lacking modeling or support from administration for self-care activities.</a:t>
            </a:r>
          </a:p>
          <a:p>
            <a:pPr eaLnBrk="1" hangingPunct="1">
              <a:spcBef>
                <a:spcPct val="0"/>
              </a:spcBef>
            </a:pPr>
            <a:endParaRPr lang="en-US" altLang="en-US" dirty="0"/>
          </a:p>
          <a:p>
            <a:pPr eaLnBrk="1" hangingPunct="1">
              <a:spcBef>
                <a:spcPct val="0"/>
              </a:spcBef>
            </a:pPr>
            <a:r>
              <a:rPr lang="en-US" altLang="en-US" dirty="0"/>
              <a:t>No matter what our reasons, when we do not take care of ourselves, we are not able to provide the best level of support to students and our family, friends, and coworkers.</a:t>
            </a:r>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643437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0" i="0" dirty="0"/>
              <a:t>Activity: </a:t>
            </a:r>
            <a:r>
              <a:rPr lang="en-US" altLang="en-US" i="0" dirty="0"/>
              <a:t>Have training</a:t>
            </a:r>
            <a:r>
              <a:rPr lang="en-US" altLang="en-US" i="0" baseline="0" dirty="0"/>
              <a:t> participants </a:t>
            </a:r>
            <a:r>
              <a:rPr lang="en-US" altLang="en-US" i="0" dirty="0"/>
              <a:t>list three things they each plan to do to commit to self-care</a:t>
            </a:r>
            <a:r>
              <a:rPr lang="en-US" altLang="en-US" i="0" baseline="0" dirty="0"/>
              <a:t> and share with others, if appropriate. Possible activities they could consider include: </a:t>
            </a:r>
          </a:p>
          <a:p>
            <a:pPr marL="173422" indent="-173422">
              <a:buFont typeface="Arial" panose="020B0604020202020204" pitchFamily="34" charset="0"/>
              <a:buChar char="•"/>
            </a:pPr>
            <a:r>
              <a:rPr lang="en-US" altLang="en-US" i="0" baseline="0" dirty="0"/>
              <a:t>Make self-care part of your daily routine;</a:t>
            </a:r>
          </a:p>
          <a:p>
            <a:pPr marL="173422" indent="-173422">
              <a:buFont typeface="Arial" panose="020B0604020202020204" pitchFamily="34" charset="0"/>
              <a:buChar char="•"/>
            </a:pPr>
            <a:r>
              <a:rPr lang="en-US" altLang="en-US" i="0" baseline="0" dirty="0"/>
              <a:t>Find a self-care buddy;</a:t>
            </a:r>
          </a:p>
          <a:p>
            <a:pPr marL="173422" indent="-173422">
              <a:buFont typeface="Arial" panose="020B0604020202020204" pitchFamily="34" charset="0"/>
              <a:buChar char="•"/>
            </a:pPr>
            <a:r>
              <a:rPr lang="en-US" altLang="en-US" i="0" baseline="0" dirty="0"/>
              <a:t>Advocate for self-care as part of your professional development;</a:t>
            </a:r>
          </a:p>
          <a:p>
            <a:pPr marL="173422" indent="-173422">
              <a:buFont typeface="Arial" panose="020B0604020202020204" pitchFamily="34" charset="0"/>
              <a:buChar char="•"/>
            </a:pPr>
            <a:r>
              <a:rPr lang="en-US" altLang="en-US" i="0" baseline="0" dirty="0"/>
              <a:t>Encourage sharing of self-care ideas;</a:t>
            </a:r>
          </a:p>
          <a:p>
            <a:pPr marL="173422" indent="-173422">
              <a:buFont typeface="Arial" panose="020B0604020202020204" pitchFamily="34" charset="0"/>
              <a:buChar char="•"/>
            </a:pPr>
            <a:r>
              <a:rPr lang="en-US" altLang="en-US" i="0" baseline="0" dirty="0"/>
              <a:t>Continue to monitor your compassion fatigue/Take the ProQOL; and</a:t>
            </a:r>
          </a:p>
          <a:p>
            <a:pPr marL="173422" indent="-173422">
              <a:buFont typeface="Arial" panose="020B0604020202020204" pitchFamily="34" charset="0"/>
              <a:buChar char="•"/>
            </a:pPr>
            <a:r>
              <a:rPr lang="en-US" altLang="en-US" i="0" baseline="0" dirty="0"/>
              <a:t>Recognize a commitment to self-care actions.</a:t>
            </a:r>
            <a:endParaRPr lang="en-US" alt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60692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i="0" dirty="0"/>
              <a:t>If you recall, we first said that the aim of this training is to think about compassion fatigue and talk about how to work more effectively with the other educators and the students we serve — not just those impacted by a specific event but also</a:t>
            </a:r>
            <a:r>
              <a:rPr lang="en-US" i="0" baseline="0" dirty="0"/>
              <a:t> </a:t>
            </a:r>
            <a:r>
              <a:rPr lang="en-US" i="0" dirty="0"/>
              <a:t>those impacted by life stress, loss, trauma, and community violence; any type of man-made or natural disasters; and economic hardships. </a:t>
            </a:r>
          </a:p>
          <a:p>
            <a:pPr>
              <a:defRPr/>
            </a:pPr>
            <a:endParaRPr lang="en-US" i="0" dirty="0"/>
          </a:p>
          <a:p>
            <a:pPr defTabSz="924916">
              <a:defRPr/>
            </a:pPr>
            <a:r>
              <a:rPr lang="en-US" i="0" dirty="0"/>
              <a:t>We talked about the impact of stress, burnout, and compassion fatigue on the educational environment. </a:t>
            </a:r>
          </a:p>
          <a:p>
            <a:pPr>
              <a:defRPr/>
            </a:pPr>
            <a:endParaRPr lang="en-US" i="0" dirty="0"/>
          </a:p>
          <a:p>
            <a:pPr>
              <a:defRPr/>
            </a:pPr>
            <a:r>
              <a:rPr lang="en-US" i="0" dirty="0"/>
              <a:t>We talked about how these things impact you and how you can work more effectively with the students you serve. </a:t>
            </a:r>
          </a:p>
          <a:p>
            <a:pPr>
              <a:defRPr/>
            </a:pPr>
            <a:endParaRPr lang="en-US" i="0" dirty="0"/>
          </a:p>
          <a:p>
            <a:pPr>
              <a:defRPr/>
            </a:pPr>
            <a:r>
              <a:rPr lang="en-US" i="0" dirty="0"/>
              <a:t>We introduced the important concept of self-care</a:t>
            </a:r>
            <a:r>
              <a:rPr lang="en-US" i="0" baseline="0" dirty="0"/>
              <a:t> and developing a self-care plan to include multiple components: </a:t>
            </a:r>
          </a:p>
          <a:p>
            <a:pPr marL="173422" indent="-173422">
              <a:buFont typeface="Arial" panose="020B0604020202020204" pitchFamily="34" charset="0"/>
              <a:buChar char="•"/>
              <a:defRPr/>
            </a:pPr>
            <a:r>
              <a:rPr lang="en-US" i="0" dirty="0"/>
              <a:t>Physical</a:t>
            </a:r>
          </a:p>
          <a:p>
            <a:pPr marL="173422" indent="-173422">
              <a:buFont typeface="Arial" panose="020B0604020202020204" pitchFamily="34" charset="0"/>
              <a:buChar char="•"/>
              <a:defRPr/>
            </a:pPr>
            <a:r>
              <a:rPr lang="en-US" i="0" dirty="0"/>
              <a:t>Emotional</a:t>
            </a:r>
          </a:p>
          <a:p>
            <a:pPr marL="173422" indent="-173422">
              <a:buFont typeface="Arial" panose="020B0604020202020204" pitchFamily="34" charset="0"/>
              <a:buChar char="•"/>
              <a:defRPr/>
            </a:pPr>
            <a:r>
              <a:rPr lang="en-US" i="0" dirty="0"/>
              <a:t>Cognitive</a:t>
            </a:r>
          </a:p>
          <a:p>
            <a:pPr marL="173422" indent="-173422">
              <a:buFont typeface="Arial" panose="020B0604020202020204" pitchFamily="34" charset="0"/>
              <a:buChar char="•"/>
              <a:defRPr/>
            </a:pPr>
            <a:r>
              <a:rPr lang="en-US" i="0" dirty="0"/>
              <a:t>Social</a:t>
            </a:r>
          </a:p>
          <a:p>
            <a:pPr marL="173422" indent="-173422">
              <a:buFont typeface="Arial" panose="020B0604020202020204" pitchFamily="34" charset="0"/>
              <a:buChar char="•"/>
              <a:defRPr/>
            </a:pPr>
            <a:r>
              <a:rPr lang="en-US" i="0" dirty="0"/>
              <a:t>Financial</a:t>
            </a:r>
          </a:p>
          <a:p>
            <a:pPr marL="173422" indent="-173422">
              <a:buFont typeface="Arial" panose="020B0604020202020204" pitchFamily="34" charset="0"/>
              <a:buChar char="•"/>
              <a:defRPr/>
            </a:pPr>
            <a:r>
              <a:rPr lang="en-US" i="0" dirty="0"/>
              <a:t>Spiritual</a:t>
            </a:r>
          </a:p>
        </p:txBody>
      </p:sp>
      <p:sp>
        <p:nvSpPr>
          <p:cNvPr id="4" name="Slide Number Placeholder 3"/>
          <p:cNvSpPr>
            <a:spLocks noGrp="1"/>
          </p:cNvSpPr>
          <p:nvPr>
            <p:ph type="sldNum" sz="quarter" idx="10"/>
          </p:nvPr>
        </p:nvSpPr>
        <p:spPr/>
        <p:txBody>
          <a:bodyPr/>
          <a:lstStyle/>
          <a:p>
            <a:fld id="{EDB500F8-35F4-2241-B950-C32666226879}" type="slidenum">
              <a:rPr lang="en-US" smtClean="0"/>
              <a:pPr/>
              <a:t>29</a:t>
            </a:fld>
            <a:endParaRPr lang="en-US" dirty="0"/>
          </a:p>
        </p:txBody>
      </p:sp>
    </p:spTree>
    <p:extLst>
      <p:ext uri="{BB962C8B-B14F-4D97-AF65-F5344CB8AC3E}">
        <p14:creationId xmlns:p14="http://schemas.microsoft.com/office/powerpoint/2010/main" val="390658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2458">
              <a:defRPr/>
            </a:pPr>
            <a:r>
              <a:rPr lang="en-US" dirty="0">
                <a:latin typeface="+mn-lt"/>
              </a:rPr>
              <a:t>First, we want to provide you with some background on school emergency management from the Federal level. </a:t>
            </a:r>
          </a:p>
          <a:p>
            <a:endParaRPr lang="en-US" altLang="en-US" i="0" dirty="0">
              <a:latin typeface="+mn-lt"/>
            </a:endParaRPr>
          </a:p>
          <a:p>
            <a:r>
              <a:rPr lang="en-US" altLang="en-US" i="0" dirty="0">
                <a:latin typeface="+mn-lt"/>
              </a:rPr>
              <a:t>Following the events of Newtown, CT, the</a:t>
            </a:r>
            <a:r>
              <a:rPr lang="en-US" altLang="en-US" i="0" baseline="0" dirty="0">
                <a:latin typeface="+mn-lt"/>
              </a:rPr>
              <a:t> U.S. Departments of Education (</a:t>
            </a:r>
            <a:r>
              <a:rPr lang="en-US" altLang="en-US" i="0" dirty="0">
                <a:latin typeface="+mn-lt"/>
              </a:rPr>
              <a:t>ED); </a:t>
            </a:r>
            <a:r>
              <a:rPr lang="en-US" altLang="en-US" i="0" baseline="0" dirty="0">
                <a:latin typeface="+mn-lt"/>
              </a:rPr>
              <a:t>Homeland Security (D</a:t>
            </a:r>
            <a:r>
              <a:rPr lang="en-US" altLang="en-US" i="0" dirty="0">
                <a:latin typeface="+mn-lt"/>
              </a:rPr>
              <a:t>HS), led by the Federal Emergency Management Agency (FEMA); Justice </a:t>
            </a:r>
            <a:r>
              <a:rPr lang="en-US" altLang="en-US" i="0" baseline="0" dirty="0">
                <a:latin typeface="+mn-lt"/>
              </a:rPr>
              <a:t>(</a:t>
            </a:r>
            <a:r>
              <a:rPr lang="en-US" altLang="en-US" i="0" dirty="0">
                <a:latin typeface="+mn-lt"/>
              </a:rPr>
              <a:t>DOJ), led by the Federal Bureau of Investigation (FBI); and Health and Human Services (HHS) worked together to provide the best possible guidance to communities on how to plan for and recover from the many emergency situations they may encounter. </a:t>
            </a:r>
          </a:p>
          <a:p>
            <a:endParaRPr lang="en-US" altLang="en-US" i="0" dirty="0">
              <a:latin typeface="+mn-lt"/>
            </a:endParaRPr>
          </a:p>
          <a:p>
            <a:r>
              <a:rPr lang="en-US" altLang="en-US" i="0" dirty="0">
                <a:latin typeface="+mn-lt"/>
              </a:rPr>
              <a:t>Together, these six agencies drew upon their respective areas of expertise in this field and customized these recommendations to schools. As a result, one product</a:t>
            </a:r>
            <a:r>
              <a:rPr lang="en-US" altLang="en-US" i="0" baseline="0" dirty="0">
                <a:latin typeface="+mn-lt"/>
              </a:rPr>
              <a:t> created by the group was </a:t>
            </a:r>
            <a:r>
              <a:rPr lang="en-US" altLang="en-US" i="0" dirty="0">
                <a:latin typeface="+mn-lt"/>
              </a:rPr>
              <a:t>the</a:t>
            </a:r>
            <a:r>
              <a:rPr lang="en-US" altLang="en-US" i="0" baseline="0" dirty="0">
                <a:latin typeface="+mn-lt"/>
              </a:rPr>
              <a:t> </a:t>
            </a:r>
            <a:r>
              <a:rPr lang="en-US" altLang="en-US" b="0" i="1" u="none" dirty="0">
                <a:latin typeface="+mn-lt"/>
              </a:rPr>
              <a:t>Guide for Developing High-Quality School Emergency Operations Plans</a:t>
            </a:r>
            <a:r>
              <a:rPr lang="en-US" altLang="en-US" b="0" i="0" u="none" dirty="0">
                <a:latin typeface="+mn-lt"/>
              </a:rPr>
              <a:t>,</a:t>
            </a:r>
            <a:r>
              <a:rPr lang="en-US" altLang="en-US" b="0" i="0" u="none" baseline="0" dirty="0">
                <a:latin typeface="+mn-lt"/>
              </a:rPr>
              <a:t> also known as the </a:t>
            </a:r>
            <a:r>
              <a:rPr lang="en-US" altLang="en-US" b="0" i="1" u="none" dirty="0">
                <a:latin typeface="+mn-lt"/>
              </a:rPr>
              <a:t>School Guide</a:t>
            </a:r>
            <a:r>
              <a:rPr lang="en-US" altLang="en-US" i="0" u="none" dirty="0">
                <a:latin typeface="+mn-lt"/>
              </a:rPr>
              <a:t>. </a:t>
            </a:r>
            <a:r>
              <a:rPr lang="en-US" altLang="en-US" i="0" dirty="0">
                <a:latin typeface="+mn-lt"/>
              </a:rPr>
              <a:t>The </a:t>
            </a:r>
            <a:r>
              <a:rPr lang="en-US" altLang="en-US" i="1" dirty="0">
                <a:latin typeface="+mn-lt"/>
              </a:rPr>
              <a:t>Guide</a:t>
            </a:r>
            <a:r>
              <a:rPr lang="en-US" altLang="en-US" i="0" dirty="0">
                <a:latin typeface="+mn-lt"/>
              </a:rPr>
              <a:t> aligns and builds upon years of emergency planning work by the Federal government and, along with </a:t>
            </a:r>
            <a:r>
              <a:rPr lang="en-US" altLang="en-US" i="1" dirty="0">
                <a:latin typeface="+mn-lt"/>
              </a:rPr>
              <a:t>Guide</a:t>
            </a:r>
            <a:r>
              <a:rPr lang="en-US" altLang="en-US" i="0" dirty="0">
                <a:latin typeface="+mn-lt"/>
              </a:rPr>
              <a:t>s for institutions</a:t>
            </a:r>
            <a:r>
              <a:rPr lang="en-US" altLang="en-US" i="0" baseline="0" dirty="0">
                <a:latin typeface="+mn-lt"/>
              </a:rPr>
              <a:t> of higher education (IHEs) and places of worship,</a:t>
            </a:r>
            <a:r>
              <a:rPr lang="en-US" altLang="en-US" i="0" dirty="0">
                <a:latin typeface="+mn-lt"/>
              </a:rPr>
              <a:t> is the first joint product of ED, DHS, DOJ, and HHS on this critical topic. The </a:t>
            </a:r>
            <a:r>
              <a:rPr lang="en-US" altLang="en-US" i="1" dirty="0">
                <a:latin typeface="+mn-lt"/>
              </a:rPr>
              <a:t>School Guide </a:t>
            </a:r>
            <a:r>
              <a:rPr lang="en-US" altLang="en-US" i="0" dirty="0">
                <a:latin typeface="+mn-lt"/>
              </a:rPr>
              <a:t>describes how the five mission areas, which will be</a:t>
            </a:r>
            <a:r>
              <a:rPr lang="en-US" altLang="en-US" i="0" baseline="0" dirty="0">
                <a:latin typeface="+mn-lt"/>
              </a:rPr>
              <a:t> discussed on the next slide,</a:t>
            </a:r>
            <a:r>
              <a:rPr lang="en-US" altLang="en-US" i="0" dirty="0">
                <a:latin typeface="+mn-lt"/>
              </a:rPr>
              <a:t> apply to K-12 schools and describes a six-step planning process to create a high-quality emergency operations plan (EOP). </a:t>
            </a:r>
          </a:p>
          <a:p>
            <a:endParaRPr lang="en-US" altLang="en-US" i="0" dirty="0">
              <a:latin typeface="+mn-lt"/>
            </a:endParaRPr>
          </a:p>
          <a:p>
            <a:r>
              <a:rPr lang="en-US" altLang="en-US" i="0" dirty="0">
                <a:latin typeface="+mn-lt"/>
              </a:rPr>
              <a:t>Each agency is now sharing this information with its respective state and local entities, and everyone is being encouraged to use the same process and guidance. Not only is this a first-ever collaboration among Federal agencies in this manner, but it is also promoting similarly aligned collaboration all the way to the local level. </a:t>
            </a:r>
          </a:p>
        </p:txBody>
      </p:sp>
      <p:sp>
        <p:nvSpPr>
          <p:cNvPr id="92164" name="Slide Number Placeholder 3"/>
          <p:cNvSpPr>
            <a:spLocks noGrp="1"/>
          </p:cNvSpPr>
          <p:nvPr>
            <p:ph type="sldNum" sz="quarter" idx="4294967295"/>
          </p:nvPr>
        </p:nvSpPr>
        <p:spPr bwMode="auto">
          <a:xfrm>
            <a:off x="3936768" y="8772668"/>
            <a:ext cx="3011699" cy="461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C235B1-17C1-424E-916D-C57A95EE489B}" type="slidenum">
              <a:rPr lang="en-US" altLang="en-US">
                <a:solidFill>
                  <a:prstClr val="black"/>
                </a:solidFill>
              </a:rPr>
              <a:pPr/>
              <a:t>3</a:t>
            </a:fld>
            <a:endParaRPr lang="en-US" altLang="en-US" dirty="0">
              <a:solidFill>
                <a:prstClr val="black"/>
              </a:solidFill>
            </a:endParaRPr>
          </a:p>
        </p:txBody>
      </p:sp>
    </p:spTree>
    <p:extLst>
      <p:ext uri="{BB962C8B-B14F-4D97-AF65-F5344CB8AC3E}">
        <p14:creationId xmlns:p14="http://schemas.microsoft.com/office/powerpoint/2010/main" val="1986470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dirty="0">
                <a:ea typeface="ＭＳ Ｐゴシック" pitchFamily="34" charset="-128"/>
              </a:rPr>
              <a:t>For the next steps,</a:t>
            </a:r>
          </a:p>
          <a:p>
            <a:pPr marL="171444" indent="-171444">
              <a:spcBef>
                <a:spcPct val="0"/>
              </a:spcBef>
              <a:buFont typeface="Arial" panose="020B0604020202020204" pitchFamily="34" charset="0"/>
              <a:buChar char="•"/>
              <a:defRPr/>
            </a:pPr>
            <a:r>
              <a:rPr lang="en-US" altLang="en-US" dirty="0">
                <a:ea typeface="ＭＳ Ｐゴシック" pitchFamily="34" charset="-128"/>
              </a:rPr>
              <a:t>Think about the three main ideas that were most relevant or impactful to you, such as things learned that revealed a need you have, or a way you can enhance the planning efforts already in place.</a:t>
            </a:r>
          </a:p>
          <a:p>
            <a:pPr marL="171444" indent="-171444">
              <a:spcBef>
                <a:spcPct val="0"/>
              </a:spcBef>
              <a:buFont typeface="Arial" panose="020B0604020202020204" pitchFamily="34" charset="0"/>
              <a:buChar char="•"/>
              <a:defRPr/>
            </a:pPr>
            <a:r>
              <a:rPr lang="en-US" altLang="en-US" dirty="0">
                <a:ea typeface="ＭＳ Ｐゴシック" pitchFamily="34" charset="-128"/>
              </a:rPr>
              <a:t>Think through the steps you will take to set these changes into motion and how to see them through to completion/implementation. What is needed to put these changes into place? How will these changes be maintained? </a:t>
            </a:r>
          </a:p>
          <a:p>
            <a:pPr marL="171444" indent="-171444">
              <a:spcBef>
                <a:spcPct val="0"/>
              </a:spcBef>
              <a:buFont typeface="Arial" panose="020B0604020202020204" pitchFamily="34" charset="0"/>
              <a:buChar char="•"/>
              <a:defRPr/>
            </a:pPr>
            <a:r>
              <a:rPr lang="en-US" altLang="en-US" dirty="0">
                <a:ea typeface="ＭＳ Ｐゴシック" pitchFamily="34" charset="-128"/>
              </a:rPr>
              <a:t>What steps will you take to share this information with others who may find</a:t>
            </a:r>
            <a:r>
              <a:rPr lang="en-US" altLang="en-US" baseline="0" dirty="0">
                <a:ea typeface="ＭＳ Ｐゴシック" pitchFamily="34" charset="-128"/>
              </a:rPr>
              <a:t> it useful? This may include encouraging others to develop and maintain their own self-care plans. </a:t>
            </a:r>
            <a:endParaRPr lang="en-US" altLang="en-US" dirty="0">
              <a:ea typeface="ＭＳ Ｐゴシック" pitchFamily="34" charset="-128"/>
            </a:endParaRPr>
          </a:p>
          <a:p>
            <a:pPr marL="171444" indent="-171444">
              <a:spcBef>
                <a:spcPct val="0"/>
              </a:spcBef>
              <a:buFont typeface="Arial" panose="020B0604020202020204" pitchFamily="34" charset="0"/>
              <a:buChar char="•"/>
              <a:defRPr/>
            </a:pPr>
            <a:endParaRPr lang="en-US" altLang="en-US" dirty="0">
              <a:ea typeface="ＭＳ Ｐゴシック" pitchFamily="34" charset="-128"/>
            </a:endParaRPr>
          </a:p>
          <a:p>
            <a:pPr eaLnBrk="1" hangingPunct="1">
              <a:spcBef>
                <a:spcPct val="0"/>
              </a:spcBef>
              <a:buFontTx/>
              <a:buNone/>
              <a:defRPr/>
            </a:pPr>
            <a:r>
              <a:rPr lang="en-US" altLang="en-US" dirty="0">
                <a:ea typeface="ＭＳ Ｐゴシック" pitchFamily="34" charset="-128"/>
              </a:rPr>
              <a:t>Finally,</a:t>
            </a:r>
            <a:r>
              <a:rPr lang="en-US" altLang="en-US" baseline="0" dirty="0">
                <a:ea typeface="ＭＳ Ｐゴシック" pitchFamily="34" charset="-128"/>
              </a:rPr>
              <a:t> we’d like to share with you a little bit more about the REMS TA Center and the other resources you can use to help you in your efforts for comprehensive emergency management planning. </a:t>
            </a:r>
            <a:endParaRPr lang="en-US" altLang="en-US" dirty="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9277" indent="-287329" eaLnBrk="0" hangingPunct="0">
              <a:spcBef>
                <a:spcPct val="30000"/>
              </a:spcBef>
              <a:defRPr sz="1200">
                <a:solidFill>
                  <a:schemeClr val="tx1"/>
                </a:solidFill>
                <a:latin typeface="Calibri" pitchFamily="34" charset="0"/>
                <a:ea typeface="MS PGothic" pitchFamily="34" charset="-128"/>
              </a:defRPr>
            </a:lvl2pPr>
            <a:lvl3pPr marL="1154077" indent="-228593" eaLnBrk="0" hangingPunct="0">
              <a:spcBef>
                <a:spcPct val="30000"/>
              </a:spcBef>
              <a:defRPr sz="1200">
                <a:solidFill>
                  <a:schemeClr val="tx1"/>
                </a:solidFill>
                <a:latin typeface="Calibri" pitchFamily="34" charset="0"/>
                <a:ea typeface="MS PGothic" pitchFamily="34" charset="-128"/>
              </a:defRPr>
            </a:lvl3pPr>
            <a:lvl4pPr marL="1616025" indent="-228593" eaLnBrk="0" hangingPunct="0">
              <a:spcBef>
                <a:spcPct val="30000"/>
              </a:spcBef>
              <a:defRPr sz="1200">
                <a:solidFill>
                  <a:schemeClr val="tx1"/>
                </a:solidFill>
                <a:latin typeface="Calibri" pitchFamily="34" charset="0"/>
                <a:ea typeface="MS PGothic" pitchFamily="34" charset="-128"/>
              </a:defRPr>
            </a:lvl4pPr>
            <a:lvl5pPr marL="2077973" indent="-228593" eaLnBrk="0" hangingPunct="0">
              <a:spcBef>
                <a:spcPct val="30000"/>
              </a:spcBef>
              <a:defRPr sz="1200">
                <a:solidFill>
                  <a:schemeClr val="tx1"/>
                </a:solidFill>
                <a:latin typeface="Calibri" pitchFamily="34" charset="0"/>
                <a:ea typeface="MS PGothic" pitchFamily="34" charset="-128"/>
              </a:defRPr>
            </a:lvl5pPr>
            <a:lvl6pPr marL="2535159" indent="-228593" defTabSz="45718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345" indent="-228593" defTabSz="45718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9531" indent="-228593" defTabSz="45718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6716" indent="-228593" defTabSz="45718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7D113E-353C-409D-9C53-4C3CC6402CAF}" type="slidenum">
              <a:rPr lang="en-US" altLang="en-US" smtClean="0">
                <a:solidFill>
                  <a:prstClr val="black"/>
                </a:solidFill>
                <a:latin typeface="Arial" charset="0"/>
              </a:rPr>
              <a:pPr eaLnBrk="1" hangingPunct="1">
                <a:spcBef>
                  <a:spcPct val="0"/>
                </a:spcBef>
              </a:pPr>
              <a:t>30</a:t>
            </a:fld>
            <a:endParaRPr lang="en-US" altLang="en-US" dirty="0">
              <a:solidFill>
                <a:prstClr val="black"/>
              </a:solidFill>
              <a:latin typeface="Arial" charset="0"/>
            </a:endParaRPr>
          </a:p>
        </p:txBody>
      </p:sp>
    </p:spTree>
    <p:extLst>
      <p:ext uri="{BB962C8B-B14F-4D97-AF65-F5344CB8AC3E}">
        <p14:creationId xmlns:p14="http://schemas.microsoft.com/office/powerpoint/2010/main" val="3453501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853" fontAlgn="base">
              <a:spcBef>
                <a:spcPct val="30000"/>
              </a:spcBef>
              <a:spcAft>
                <a:spcPct val="0"/>
              </a:spcAft>
              <a:defRPr/>
            </a:pPr>
            <a:r>
              <a:rPr lang="en-US" altLang="en-US" dirty="0">
                <a:solidFill>
                  <a:prstClr val="black"/>
                </a:solidFill>
              </a:rPr>
              <a:t>The Readiness and Emergency Management for Schools (REMS) Technical Assistance (TA) Center (referred to as TA Center from this point forward) was established in October 2004 by ED and is administered by the Office of Safe and Healthy Students (also known as OSHS). The TA Center serves as a hub of information and services to support K-12 schools and IHEs, both public and private, and their community partners, as well as partners at the local, state, and Federal levels, in maintaining comprehensive, all-hazard, and high-quality EOPs. </a:t>
            </a:r>
          </a:p>
          <a:p>
            <a:pPr defTabSz="460853" fontAlgn="base">
              <a:spcBef>
                <a:spcPct val="30000"/>
              </a:spcBef>
              <a:spcAft>
                <a:spcPct val="0"/>
              </a:spcAft>
              <a:defRPr/>
            </a:pPr>
            <a:endParaRPr lang="en-US" altLang="en-US" dirty="0">
              <a:solidFill>
                <a:prstClr val="black"/>
              </a:solidFill>
            </a:endParaRPr>
          </a:p>
          <a:p>
            <a:pPr defTabSz="460853" fontAlgn="base">
              <a:spcBef>
                <a:spcPct val="30000"/>
              </a:spcBef>
              <a:spcAft>
                <a:spcPct val="0"/>
              </a:spcAft>
              <a:defRPr/>
            </a:pPr>
            <a:r>
              <a:rPr lang="en-US" altLang="en-US" dirty="0">
                <a:solidFill>
                  <a:prstClr val="black"/>
                </a:solidFill>
              </a:rPr>
              <a:t>The TA Center supports these stakeholder populations with responsive TA via the TA Center’s dedicated email address and toll-free phone number, virtual trainings, tools, information and resources, guidance documents, publications, and on-site trainings by request (TBRs). </a:t>
            </a:r>
          </a:p>
          <a:p>
            <a:pPr defTabSz="460853" eaLnBrk="0" fontAlgn="base" hangingPunct="0">
              <a:spcBef>
                <a:spcPct val="30000"/>
              </a:spcBef>
              <a:spcAft>
                <a:spcPct val="0"/>
              </a:spcAft>
              <a:defRPr/>
            </a:pPr>
            <a:endParaRPr lang="en-US" alt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126743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853" eaLnBrk="0" fontAlgn="base" hangingPunct="0">
              <a:spcBef>
                <a:spcPct val="30000"/>
              </a:spcBef>
              <a:spcAft>
                <a:spcPct val="0"/>
              </a:spcAft>
              <a:defRPr/>
            </a:pPr>
            <a:r>
              <a:rPr lang="en-US" altLang="en-US" dirty="0">
                <a:solidFill>
                  <a:prstClr val="black"/>
                </a:solidFill>
              </a:rPr>
              <a:t>The primary hub for accessing the TA Center’s resources is the TA Center Website, https://rems.ed.gov. </a:t>
            </a:r>
          </a:p>
          <a:p>
            <a:pPr defTabSz="460853" eaLnBrk="0" fontAlgn="base" hangingPunct="0">
              <a:spcBef>
                <a:spcPct val="30000"/>
              </a:spcBef>
              <a:spcAft>
                <a:spcPct val="0"/>
              </a:spcAft>
              <a:defRPr/>
            </a:pPr>
            <a:endParaRPr lang="en-US" altLang="en-US" dirty="0">
              <a:solidFill>
                <a:prstClr val="black"/>
              </a:solidFill>
            </a:endParaRPr>
          </a:p>
          <a:p>
            <a:pPr defTabSz="460853" eaLnBrk="0" fontAlgn="base" hangingPunct="0">
              <a:spcBef>
                <a:spcPct val="30000"/>
              </a:spcBef>
              <a:spcAft>
                <a:spcPct val="0"/>
              </a:spcAft>
              <a:defRPr/>
            </a:pPr>
            <a:r>
              <a:rPr lang="en-US" altLang="en-US" dirty="0">
                <a:solidFill>
                  <a:prstClr val="black"/>
                </a:solidFill>
              </a:rPr>
              <a:t>This slide displays a screen shot of the homepage — which is updated frequently to highlight new TA Center projects and resources as well as information important to the field. </a:t>
            </a:r>
          </a:p>
          <a:p>
            <a:pPr marL="173422" indent="-173422" defTabSz="460853" eaLnBrk="0" fontAlgn="base" hangingPunct="0">
              <a:spcBef>
                <a:spcPct val="30000"/>
              </a:spcBef>
              <a:spcAft>
                <a:spcPct val="0"/>
              </a:spcAft>
              <a:buFont typeface="Arial" panose="020B0604020202020204" pitchFamily="34" charset="0"/>
              <a:buChar char="•"/>
              <a:defRPr/>
            </a:pPr>
            <a:r>
              <a:rPr lang="en-US" altLang="en-US" dirty="0">
                <a:solidFill>
                  <a:prstClr val="black"/>
                </a:solidFill>
              </a:rPr>
              <a:t>The box on the left provides Quick Links to the actions many visitors take when they visit the Website, such as to request TA or an on-site training, to take a virtual training, or to use an EOP Interactive Tool.</a:t>
            </a:r>
          </a:p>
          <a:p>
            <a:pPr marL="173422" indent="-173422" defTabSz="460853" eaLnBrk="0" fontAlgn="base" hangingPunct="0">
              <a:spcBef>
                <a:spcPct val="30000"/>
              </a:spcBef>
              <a:spcAft>
                <a:spcPct val="0"/>
              </a:spcAft>
              <a:buFont typeface="Arial" panose="020B0604020202020204" pitchFamily="34" charset="0"/>
              <a:buChar char="•"/>
              <a:defRPr/>
            </a:pPr>
            <a:r>
              <a:rPr lang="en-US" altLang="en-US" dirty="0">
                <a:solidFill>
                  <a:prstClr val="black"/>
                </a:solidFill>
              </a:rPr>
              <a:t>The center box profiles information critical to EOP development for schools and IHEs. Here, you can see Federal guidance highlighted and a link to more information for each of the TA Center’s main stakeholder audiences. You’ll see the blue navigation bar across the top of the page also provides tabs with drop-down menus for accessing information specific to stakeholder audiences, as well as by type of assistance needed.</a:t>
            </a:r>
          </a:p>
          <a:p>
            <a:pPr marL="173422" indent="-173422" defTabSz="460853" eaLnBrk="0" fontAlgn="base" hangingPunct="0">
              <a:spcBef>
                <a:spcPct val="30000"/>
              </a:spcBef>
              <a:spcAft>
                <a:spcPct val="0"/>
              </a:spcAft>
              <a:buFont typeface="Arial" panose="020B0604020202020204" pitchFamily="34" charset="0"/>
              <a:buChar char="•"/>
              <a:defRPr/>
            </a:pPr>
            <a:r>
              <a:rPr lang="en-US" altLang="en-US" dirty="0">
                <a:solidFill>
                  <a:prstClr val="black"/>
                </a:solidFill>
              </a:rPr>
              <a:t>Finally, the box on the right showcases News &amp; Highlights. </a:t>
            </a:r>
          </a:p>
          <a:p>
            <a:pPr defTabSz="460853" eaLnBrk="0" fontAlgn="base" hangingPunct="0">
              <a:spcBef>
                <a:spcPct val="30000"/>
              </a:spcBef>
              <a:spcAft>
                <a:spcPct val="0"/>
              </a:spcAft>
              <a:defRPr/>
            </a:pPr>
            <a:endParaRPr lang="en-US" alt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71917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1727">
              <a:defRPr/>
            </a:pPr>
            <a:r>
              <a:rPr lang="en-US" altLang="en-US" dirty="0"/>
              <a:t>The TA Center offers self-paced online courses, which are available free of charge and for use at any time, to provide school emergency management practitioners with an overview on the basics of developing an EOP, as well as in-depth information on school EOPs, including:</a:t>
            </a:r>
          </a:p>
          <a:p>
            <a:pPr defTabSz="481727">
              <a:defRPr/>
            </a:pPr>
            <a:endParaRPr lang="en-US" altLang="en-US" dirty="0"/>
          </a:p>
          <a:p>
            <a:pPr marL="173422" indent="-173422" defTabSz="481727">
              <a:buFont typeface="Arial" panose="020B0604020202020204" pitchFamily="34" charset="0"/>
              <a:buChar char="•"/>
              <a:defRPr/>
            </a:pPr>
            <a:r>
              <a:rPr lang="en-US" altLang="en-US" dirty="0"/>
              <a:t>Developing a Bereavement and Loss Annex;</a:t>
            </a:r>
          </a:p>
          <a:p>
            <a:pPr marL="173422" indent="-173422" defTabSz="481727">
              <a:buFont typeface="Arial" panose="020B0604020202020204" pitchFamily="34" charset="0"/>
              <a:buChar char="•"/>
              <a:defRPr/>
            </a:pPr>
            <a:r>
              <a:rPr lang="en-US" altLang="en-US" dirty="0"/>
              <a:t>Developing a COOP (Continuity</a:t>
            </a:r>
            <a:r>
              <a:rPr lang="en-US" altLang="en-US" baseline="0" dirty="0"/>
              <a:t> of Operations)</a:t>
            </a:r>
            <a:r>
              <a:rPr lang="en-US" altLang="en-US" dirty="0"/>
              <a:t> Annex;</a:t>
            </a:r>
          </a:p>
          <a:p>
            <a:pPr marL="173422" indent="-173422" defTabSz="481727">
              <a:buFont typeface="Arial" panose="020B0604020202020204" pitchFamily="34" charset="0"/>
              <a:buChar char="•"/>
              <a:defRPr/>
            </a:pPr>
            <a:r>
              <a:rPr lang="en-US" altLang="en-US" dirty="0"/>
              <a:t>Developing a Food Contamination Annex;</a:t>
            </a:r>
          </a:p>
          <a:p>
            <a:pPr marL="173422" indent="-173422" defTabSz="481727">
              <a:buFont typeface="Arial" panose="020B0604020202020204" pitchFamily="34" charset="0"/>
              <a:buChar char="•"/>
              <a:defRPr/>
            </a:pPr>
            <a:r>
              <a:rPr lang="en-US" altLang="en-US" dirty="0"/>
              <a:t>Planning for Infectious Diseases; and</a:t>
            </a:r>
          </a:p>
          <a:p>
            <a:pPr marL="173422" indent="-173422" defTabSz="481727">
              <a:buFont typeface="Arial" panose="020B0604020202020204" pitchFamily="34" charset="0"/>
              <a:buChar char="•"/>
              <a:defRPr/>
            </a:pPr>
            <a:r>
              <a:rPr lang="en-US" altLang="en-US" dirty="0"/>
              <a:t>Planning for Large Events.</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788326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1727" eaLnBrk="0" fontAlgn="base" hangingPunct="0">
              <a:spcBef>
                <a:spcPct val="30000"/>
              </a:spcBef>
              <a:spcAft>
                <a:spcPct val="0"/>
              </a:spcAft>
              <a:defRPr/>
            </a:pPr>
            <a:r>
              <a:rPr lang="en-US" altLang="en-US" dirty="0">
                <a:solidFill>
                  <a:prstClr val="black"/>
                </a:solidFill>
              </a:rPr>
              <a:t>The TA Center offers downloadable materials, such as this training, to help K-12 emergency management practitioners train themselves and their stakeholders on select topics in emergency management. These </a:t>
            </a:r>
            <a:r>
              <a:rPr lang="en-US" dirty="0">
                <a:solidFill>
                  <a:prstClr val="black"/>
                </a:solidFill>
              </a:rPr>
              <a:t>Specialized Training Packages feature self-paced training materials to support high-quality emergency management across a range of special topics. Each package includes training instructions, a PowerPoint presentation, and supplemental resources. Tabletop exercises are also included with some packages. </a:t>
            </a:r>
          </a:p>
          <a:p>
            <a:pPr defTabSz="481727" eaLnBrk="0" fontAlgn="base" hangingPunct="0">
              <a:spcBef>
                <a:spcPct val="30000"/>
              </a:spcBef>
              <a:spcAft>
                <a:spcPct val="0"/>
              </a:spcAft>
              <a:defRPr/>
            </a:pPr>
            <a:endParaRPr lang="en-US" altLang="en-US" dirty="0">
              <a:solidFill>
                <a:prstClr val="black"/>
              </a:solidFill>
            </a:endParaRPr>
          </a:p>
          <a:p>
            <a:pPr defTabSz="481727" eaLnBrk="0" fontAlgn="base" hangingPunct="0">
              <a:spcBef>
                <a:spcPct val="30000"/>
              </a:spcBef>
              <a:spcAft>
                <a:spcPct val="0"/>
              </a:spcAft>
              <a:defRPr/>
            </a:pPr>
            <a:r>
              <a:rPr lang="en-US" altLang="en-US" dirty="0">
                <a:solidFill>
                  <a:prstClr val="black"/>
                </a:solidFill>
              </a:rPr>
              <a:t>Other topics available include:</a:t>
            </a:r>
          </a:p>
          <a:p>
            <a:pPr marL="173422" indent="-173422" defTabSz="481727" eaLnBrk="0" fontAlgn="base" hangingPunct="0">
              <a:spcBef>
                <a:spcPct val="30000"/>
              </a:spcBef>
              <a:spcAft>
                <a:spcPct val="0"/>
              </a:spcAft>
              <a:buFont typeface="Arial" panose="020B0604020202020204" pitchFamily="34" charset="0"/>
              <a:buChar char="•"/>
              <a:defRPr/>
            </a:pPr>
            <a:r>
              <a:rPr lang="en-US" altLang="en-US" dirty="0">
                <a:solidFill>
                  <a:prstClr val="black"/>
                </a:solidFill>
              </a:rPr>
              <a:t>Overview of the Six-Step Planning Process</a:t>
            </a:r>
          </a:p>
          <a:p>
            <a:pPr marL="173422" indent="-173422" defTabSz="481727" eaLnBrk="0" fontAlgn="base" hangingPunct="0">
              <a:spcBef>
                <a:spcPct val="30000"/>
              </a:spcBef>
              <a:spcAft>
                <a:spcPct val="0"/>
              </a:spcAft>
              <a:buFont typeface="Arial" panose="020B0604020202020204" pitchFamily="34" charset="0"/>
              <a:buChar char="•"/>
              <a:defRPr/>
            </a:pPr>
            <a:r>
              <a:rPr lang="en-US" altLang="en-US" dirty="0">
                <a:solidFill>
                  <a:prstClr val="black"/>
                </a:solidFill>
              </a:rPr>
              <a:t>Large Event Planning</a:t>
            </a:r>
          </a:p>
          <a:p>
            <a:pPr marL="173422" indent="-173422" defTabSz="481727" eaLnBrk="0" fontAlgn="base" hangingPunct="0">
              <a:spcBef>
                <a:spcPct val="30000"/>
              </a:spcBef>
              <a:spcAft>
                <a:spcPct val="0"/>
              </a:spcAft>
              <a:buFont typeface="Arial" panose="020B0604020202020204" pitchFamily="34" charset="0"/>
              <a:buChar char="•"/>
              <a:defRPr/>
            </a:pPr>
            <a:r>
              <a:rPr lang="en-US" altLang="en-US" dirty="0">
                <a:solidFill>
                  <a:prstClr val="black"/>
                </a:solidFill>
              </a:rPr>
              <a:t>Infectious Disease Planning</a:t>
            </a:r>
          </a:p>
          <a:p>
            <a:pPr marL="173422" indent="-173422" defTabSz="481727" eaLnBrk="0" fontAlgn="base" hangingPunct="0">
              <a:spcBef>
                <a:spcPct val="30000"/>
              </a:spcBef>
              <a:spcAft>
                <a:spcPct val="0"/>
              </a:spcAft>
              <a:buFont typeface="Arial" panose="020B0604020202020204" pitchFamily="34" charset="0"/>
              <a:buChar char="•"/>
              <a:defRPr/>
            </a:pPr>
            <a:r>
              <a:rPr lang="en-US" altLang="en-US" dirty="0">
                <a:solidFill>
                  <a:prstClr val="black"/>
                </a:solidFill>
              </a:rPr>
              <a:t>Continuity of Operations Planning</a:t>
            </a:r>
          </a:p>
          <a:p>
            <a:pPr marL="173422" indent="-173422" defTabSz="481727" eaLnBrk="0" fontAlgn="base" hangingPunct="0">
              <a:spcBef>
                <a:spcPct val="30000"/>
              </a:spcBef>
              <a:spcAft>
                <a:spcPct val="0"/>
              </a:spcAft>
              <a:buFont typeface="Arial" panose="020B0604020202020204" pitchFamily="34" charset="0"/>
              <a:buChar char="•"/>
              <a:defRPr/>
            </a:pPr>
            <a:r>
              <a:rPr lang="en-US" altLang="en-US" dirty="0">
                <a:solidFill>
                  <a:prstClr val="black"/>
                </a:solidFill>
              </a:rPr>
              <a:t>Developing a Food Contamination Annex</a:t>
            </a:r>
          </a:p>
          <a:p>
            <a:pPr marL="173422" indent="-173422" defTabSz="481727" eaLnBrk="0" fontAlgn="base" hangingPunct="0">
              <a:spcBef>
                <a:spcPct val="30000"/>
              </a:spcBef>
              <a:spcAft>
                <a:spcPct val="0"/>
              </a:spcAft>
              <a:buFont typeface="Arial" panose="020B0604020202020204" pitchFamily="34" charset="0"/>
              <a:buChar char="•"/>
              <a:defRPr/>
            </a:pPr>
            <a:r>
              <a:rPr lang="en-US" altLang="en-US" dirty="0">
                <a:solidFill>
                  <a:prstClr val="black"/>
                </a:solidFill>
              </a:rPr>
              <a:t>Responding to Bereavement and Loss</a:t>
            </a:r>
          </a:p>
          <a:p>
            <a:pPr marL="173422" indent="-173422" defTabSz="481727" eaLnBrk="0" fontAlgn="base" hangingPunct="0">
              <a:spcBef>
                <a:spcPct val="30000"/>
              </a:spcBef>
              <a:spcAft>
                <a:spcPct val="0"/>
              </a:spcAft>
              <a:buFont typeface="Arial" panose="020B0604020202020204" pitchFamily="34" charset="0"/>
              <a:buChar char="•"/>
              <a:defRPr/>
            </a:pPr>
            <a:r>
              <a:rPr lang="en-US" altLang="en-US" dirty="0">
                <a:solidFill>
                  <a:prstClr val="black"/>
                </a:solidFill>
              </a:rPr>
              <a:t>Integrating the Needs of Students and Staff with Disabilities and Other Access and Functional Needs</a:t>
            </a:r>
          </a:p>
          <a:p>
            <a:pPr marL="173422" indent="-173422" defTabSz="481727" eaLnBrk="0" fontAlgn="base" hangingPunct="0">
              <a:spcBef>
                <a:spcPct val="30000"/>
              </a:spcBef>
              <a:spcAft>
                <a:spcPct val="0"/>
              </a:spcAft>
              <a:buFont typeface="Arial" panose="020B0604020202020204" pitchFamily="34" charset="0"/>
              <a:buChar char="•"/>
              <a:defRPr/>
            </a:pPr>
            <a:r>
              <a:rPr lang="en-US" altLang="en-US" dirty="0">
                <a:solidFill>
                  <a:prstClr val="black"/>
                </a:solidFill>
              </a:rPr>
              <a:t>Developing a Family Reunification Annex </a:t>
            </a:r>
          </a:p>
          <a:p>
            <a:pPr marL="173422" indent="-173422" defTabSz="481727" eaLnBrk="0" fontAlgn="base" hangingPunct="0">
              <a:spcBef>
                <a:spcPct val="30000"/>
              </a:spcBef>
              <a:spcAft>
                <a:spcPct val="0"/>
              </a:spcAft>
              <a:buFont typeface="Arial" panose="020B0604020202020204" pitchFamily="34" charset="0"/>
              <a:buChar char="•"/>
              <a:defRPr/>
            </a:pPr>
            <a:endParaRPr lang="en-US" altLang="en-US" dirty="0">
              <a:solidFill>
                <a:prstClr val="black"/>
              </a:solidFill>
            </a:endParaRPr>
          </a:p>
          <a:p>
            <a:pPr defTabSz="481727" eaLnBrk="0" fontAlgn="base" hangingPunct="0">
              <a:spcBef>
                <a:spcPct val="30000"/>
              </a:spcBef>
              <a:spcAft>
                <a:spcPct val="0"/>
              </a:spcAft>
              <a:defRPr/>
            </a:pPr>
            <a:r>
              <a:rPr lang="en-US" dirty="0">
                <a:solidFill>
                  <a:prstClr val="black"/>
                </a:solidFill>
              </a:rPr>
              <a:t>In addition to the special topics in emergency management, the TA Center has also created an introductory presentation that provides an overview of the recommended six-step planning process for developing school EOPs. For practitioners who wish to assemble all of the training materials into a binder, there is a print-ready cover page and table of contents for all training packages provided. </a:t>
            </a:r>
            <a:endParaRPr lang="en-US" alt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369250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fontAlgn="base">
              <a:spcBef>
                <a:spcPct val="30000"/>
              </a:spcBef>
              <a:spcAft>
                <a:spcPct val="0"/>
              </a:spcAft>
              <a:defRPr/>
            </a:pPr>
            <a:r>
              <a:rPr lang="en-US" altLang="en-US" dirty="0">
                <a:solidFill>
                  <a:prstClr val="black"/>
                </a:solidFill>
              </a:rPr>
              <a:t>The TA Center also provides responsive TA, which means if you have specific questions you’d like to direct to TA Center staff, you can use this form on the Website to submit your question. To access this form, visit the “Request TA” Web page. This page also provides contact information for the TA Center, as well as links to subscribe to the TA Center’s mailing list or share your feedback with the TA Center. Answers to frequently asked questions are also provided through this Web page.</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967036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connect to us in a variety of ways, including our toll-free phone line and info@remstacenter.org. Be sure to find us on Twitter for daily updates on TA Center activities and important information and services from our collaborative partners!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3531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37</a:t>
            </a:fld>
            <a:endParaRPr lang="en-US" dirty="0"/>
          </a:p>
        </p:txBody>
      </p:sp>
    </p:spTree>
    <p:extLst>
      <p:ext uri="{BB962C8B-B14F-4D97-AF65-F5344CB8AC3E}">
        <p14:creationId xmlns:p14="http://schemas.microsoft.com/office/powerpoint/2010/main" val="82247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4">
              <a:defRPr/>
            </a:pPr>
            <a:r>
              <a:rPr lang="en-US" sz="1000" dirty="0">
                <a:solidFill>
                  <a:srgbClr val="FF0000"/>
                </a:solidFill>
              </a:rPr>
              <a:t>The </a:t>
            </a:r>
            <a:r>
              <a:rPr lang="en-US" sz="1000" i="1" dirty="0">
                <a:solidFill>
                  <a:srgbClr val="FF0000"/>
                </a:solidFill>
              </a:rPr>
              <a:t>School Guide </a:t>
            </a:r>
            <a:r>
              <a:rPr lang="en-US" sz="1000" dirty="0">
                <a:solidFill>
                  <a:srgbClr val="FF0000"/>
                </a:solidFill>
              </a:rPr>
              <a:t>describes the </a:t>
            </a:r>
            <a:r>
              <a:rPr lang="en-US" sz="1000" dirty="0"/>
              <a:t>nation’s approach to preparedness, which is defined around the five mission areas of Prevention, Mitigation, Protection, Response, and Recovery. This approach is based on t</a:t>
            </a:r>
            <a:r>
              <a:rPr lang="en-US" sz="1000" dirty="0">
                <a:solidFill>
                  <a:srgbClr val="FF0000"/>
                </a:solidFill>
              </a:rPr>
              <a:t>he National Preparedness Goal and National Preparedness System. </a:t>
            </a:r>
          </a:p>
          <a:p>
            <a:pPr defTabSz="924734">
              <a:defRPr/>
            </a:pPr>
            <a:endParaRPr lang="en-US" sz="1000" b="1" dirty="0">
              <a:solidFill>
                <a:srgbClr val="FF0000"/>
              </a:solidFill>
            </a:endParaRPr>
          </a:p>
          <a:p>
            <a:pPr defTabSz="924734">
              <a:defRPr/>
            </a:pPr>
            <a:r>
              <a:rPr lang="en-US" sz="1000" dirty="0"/>
              <a:t>The five mission areas are defined as follows:</a:t>
            </a:r>
          </a:p>
          <a:p>
            <a:pPr defTabSz="924734">
              <a:defRPr/>
            </a:pPr>
            <a:endParaRPr lang="en-US" sz="1000" dirty="0"/>
          </a:p>
          <a:p>
            <a:pPr marL="171437" indent="-171437">
              <a:buFont typeface="Arial" panose="020B0604020202020204" pitchFamily="34" charset="0"/>
              <a:buChar char="•"/>
              <a:defRPr/>
            </a:pPr>
            <a:r>
              <a:rPr lang="en-US" sz="1000" dirty="0"/>
              <a:t>Prevention means the capabilities necessary to avoid, deter, or stop an imminent crime or threatened or actual mass casualty incident.</a:t>
            </a:r>
          </a:p>
          <a:p>
            <a:pPr marL="171437" indent="-171437">
              <a:buFont typeface="Arial" panose="020B0604020202020204" pitchFamily="34" charset="0"/>
              <a:buChar char="•"/>
              <a:defRPr/>
            </a:pPr>
            <a:r>
              <a:rPr lang="en-US" sz="1000" dirty="0"/>
              <a:t>Mitigation means the capabilities necessary to eliminate or reduce the loss of life and property damage by lessening the impact of an event or emergency. </a:t>
            </a:r>
          </a:p>
          <a:p>
            <a:pPr marL="171437" indent="-171437">
              <a:buFont typeface="Arial" panose="020B0604020202020204" pitchFamily="34" charset="0"/>
              <a:buChar char="•"/>
              <a:defRPr/>
            </a:pPr>
            <a:r>
              <a:rPr lang="en-US" sz="1000" dirty="0"/>
              <a:t>Protection means the capabilities to secure schools against acts of violence and man-made or natural disasters. </a:t>
            </a:r>
          </a:p>
          <a:p>
            <a:pPr marL="171437" indent="-171437">
              <a:buFont typeface="Arial" panose="020B0604020202020204" pitchFamily="34" charset="0"/>
              <a:buChar char="•"/>
              <a:defRPr/>
            </a:pPr>
            <a:r>
              <a:rPr lang="en-US" sz="1000" dirty="0"/>
              <a:t>Response means the capabilities necessary to stabilize an emergency once it has already happened or is certain to happen in an unpreventable way.</a:t>
            </a:r>
          </a:p>
          <a:p>
            <a:pPr marL="171437" indent="-171437">
              <a:buFont typeface="Arial" panose="020B0604020202020204" pitchFamily="34" charset="0"/>
              <a:buChar char="•"/>
              <a:defRPr/>
            </a:pPr>
            <a:r>
              <a:rPr lang="en-US" sz="1000" dirty="0"/>
              <a:t>Recovery means the capabilities necessary to assist schools affected by an event or emergency in restoring the learning environment. </a:t>
            </a:r>
          </a:p>
          <a:p>
            <a:pPr marL="171437" indent="-171437">
              <a:buFont typeface="Arial" panose="020B0604020202020204" pitchFamily="34" charset="0"/>
              <a:buChar char="•"/>
              <a:defRPr/>
            </a:pPr>
            <a:endParaRPr lang="en-US" sz="1000" dirty="0"/>
          </a:p>
          <a:p>
            <a:pPr>
              <a:defRPr/>
            </a:pPr>
            <a:r>
              <a:rPr lang="en-US" sz="1000" dirty="0"/>
              <a:t>Of the five mission areas, Recovery may be the most important in the context of our training today, as mental health and psychological recovery is an important part of restoring a school environment following an emergency incident or series of events. </a:t>
            </a:r>
          </a:p>
          <a:p>
            <a:pPr defTabSz="924734">
              <a:defRPr/>
            </a:pPr>
            <a:endParaRPr lang="en-US" sz="1000" dirty="0"/>
          </a:p>
          <a:p>
            <a:pPr>
              <a:defRPr/>
            </a:pPr>
            <a:r>
              <a:rPr lang="en-US" sz="1000" dirty="0"/>
              <a:t>These mission areas generally align with the three timeframes associated with an incident: </a:t>
            </a:r>
            <a:r>
              <a:rPr lang="en-US" sz="1000" u="sng" dirty="0"/>
              <a:t>before, during, and after</a:t>
            </a:r>
            <a:r>
              <a:rPr lang="en-US" sz="1000" dirty="0"/>
              <a:t>. Recovery, including mental health recovery, specifically, is typically associated with the timeframe of “after” an incident, but there are also steps that can be taken in the “before” timeframe to help educators bounce back faster following an event. We will discuss these in more depth in our training today. </a:t>
            </a:r>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74401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fontAlgn="base">
              <a:spcBef>
                <a:spcPct val="0"/>
              </a:spcBef>
              <a:spcAft>
                <a:spcPct val="0"/>
              </a:spcAft>
              <a:defRPr/>
            </a:pPr>
            <a:r>
              <a:rPr lang="en-US" altLang="en-US" dirty="0">
                <a:solidFill>
                  <a:prstClr val="black"/>
                </a:solidFill>
              </a:rPr>
              <a:t>As the </a:t>
            </a:r>
            <a:r>
              <a:rPr lang="en-US" altLang="en-US" i="1" dirty="0">
                <a:solidFill>
                  <a:prstClr val="black"/>
                </a:solidFill>
              </a:rPr>
              <a:t>School Guide </a:t>
            </a:r>
            <a:r>
              <a:rPr lang="en-US" altLang="en-US" dirty="0">
                <a:solidFill>
                  <a:prstClr val="black"/>
                </a:solidFill>
              </a:rPr>
              <a:t>explains, the following principles are key to developing a comprehensive school emergency operations plan (school EOP) that addresses a range of threats and hazards: </a:t>
            </a:r>
          </a:p>
          <a:p>
            <a:pPr defTabSz="924916" fontAlgn="base">
              <a:spcBef>
                <a:spcPct val="0"/>
              </a:spcBef>
              <a:spcAft>
                <a:spcPct val="0"/>
              </a:spcAft>
              <a:defRPr/>
            </a:pPr>
            <a:endParaRPr lang="en-US" altLang="en-US" dirty="0">
              <a:solidFill>
                <a:prstClr val="black"/>
              </a:solidFill>
            </a:endParaRPr>
          </a:p>
          <a:p>
            <a:pPr eaLnBrk="1" hangingPunct="1">
              <a:spcBef>
                <a:spcPct val="0"/>
              </a:spcBef>
              <a:buFontTx/>
              <a:buAutoNum type="arabicPeriod"/>
            </a:pPr>
            <a:r>
              <a:rPr lang="en-US" altLang="en-US" i="0" dirty="0"/>
              <a:t> Planning must be </a:t>
            </a:r>
            <a:r>
              <a:rPr lang="en-US" altLang="en-US" i="0" u="none" dirty="0"/>
              <a:t>supported by leadership</a:t>
            </a:r>
            <a:r>
              <a:rPr lang="en-US" altLang="en-US" i="0" dirty="0"/>
              <a:t>. At the district and school levels, senior-level officials can help the planning process by demonstrating strong support for the planning team. It is important to get buy-in from leadership throughout the process, as well as at the end (leadership needs to sign off on it). </a:t>
            </a:r>
          </a:p>
          <a:p>
            <a:pPr eaLnBrk="1" hangingPunct="1">
              <a:spcBef>
                <a:spcPct val="0"/>
              </a:spcBef>
              <a:buFontTx/>
              <a:buAutoNum type="arabicPeriod"/>
            </a:pPr>
            <a:endParaRPr lang="en-US" altLang="en-US" i="0" dirty="0"/>
          </a:p>
          <a:p>
            <a:pPr>
              <a:defRPr/>
            </a:pPr>
            <a:r>
              <a:rPr lang="en-US" altLang="en-US" i="0" dirty="0"/>
              <a:t>2. </a:t>
            </a:r>
            <a:r>
              <a:rPr lang="en-US" i="0" dirty="0"/>
              <a:t>Creation and revision of a model school EOP are done by following a </a:t>
            </a:r>
            <a:r>
              <a:rPr lang="en-US" i="0" u="none" dirty="0"/>
              <a:t>collaborative process</a:t>
            </a:r>
            <a:r>
              <a:rPr lang="en-US" i="0" dirty="0"/>
              <a:t>. The </a:t>
            </a:r>
            <a:r>
              <a:rPr lang="en-US" i="1" dirty="0"/>
              <a:t>School Guide </a:t>
            </a:r>
            <a:r>
              <a:rPr lang="en-US" i="0" dirty="0"/>
              <a:t>provides a process, a plan format, and content guidance that are flexible enough for use by all school emergency planning teams. If a planning team also uses templates, it must first evaluate their usefulness to ensure that the tools do not undermine the collaborative initiative and collectively shared plan. </a:t>
            </a:r>
          </a:p>
          <a:p>
            <a:pPr marL="173399" indent="-173399">
              <a:buFont typeface="Arial" pitchFamily="34" charset="0"/>
              <a:buChar char="•"/>
              <a:defRPr/>
            </a:pPr>
            <a:r>
              <a:rPr lang="en-US" i="0" dirty="0"/>
              <a:t>The process must take into account a wide range of possible </a:t>
            </a:r>
            <a:r>
              <a:rPr lang="en-US" i="0" u="none" dirty="0"/>
              <a:t>threats and hazards </a:t>
            </a:r>
            <a:r>
              <a:rPr lang="en-US" i="0" dirty="0"/>
              <a:t>that may impact the school, addressing safety needs </a:t>
            </a:r>
            <a:r>
              <a:rPr lang="en-US" i="0" u="none" dirty="0"/>
              <a:t>before</a:t>
            </a:r>
            <a:r>
              <a:rPr lang="en-US" i="0" dirty="0"/>
              <a:t>, </a:t>
            </a:r>
            <a:r>
              <a:rPr lang="en-US" i="0" u="none" dirty="0"/>
              <a:t>during</a:t>
            </a:r>
            <a:r>
              <a:rPr lang="en-US" i="0" dirty="0"/>
              <a:t>, and </a:t>
            </a:r>
            <a:r>
              <a:rPr lang="en-US" i="0" u="none" dirty="0"/>
              <a:t>after</a:t>
            </a:r>
            <a:r>
              <a:rPr lang="en-US" i="0" dirty="0"/>
              <a:t> an incident. </a:t>
            </a:r>
          </a:p>
          <a:p>
            <a:pPr eaLnBrk="1" hangingPunct="1">
              <a:spcBef>
                <a:spcPct val="0"/>
              </a:spcBef>
            </a:pPr>
            <a:endParaRPr lang="en-US" altLang="en-US" i="0" dirty="0"/>
          </a:p>
          <a:p>
            <a:pPr eaLnBrk="1" hangingPunct="1">
              <a:spcBef>
                <a:spcPct val="0"/>
              </a:spcBef>
            </a:pPr>
            <a:r>
              <a:rPr lang="en-US" altLang="en-US" i="0" dirty="0"/>
              <a:t>3. Effective planning is built around comprehensive, ongoing </a:t>
            </a:r>
            <a:r>
              <a:rPr lang="en-US" altLang="en-US" i="0" u="none" dirty="0"/>
              <a:t>assessment</a:t>
            </a:r>
            <a:r>
              <a:rPr lang="en-US" altLang="en-US" i="0" dirty="0"/>
              <a:t> of the school community to </a:t>
            </a:r>
            <a:r>
              <a:rPr lang="en-US" altLang="en-US" i="0" u="none" dirty="0"/>
              <a:t>customize plans </a:t>
            </a:r>
            <a:r>
              <a:rPr lang="en-US" altLang="en-US" i="0" dirty="0"/>
              <a:t>to the building level, taking into consideration the school’s unique circumstances and resources.  </a:t>
            </a:r>
          </a:p>
          <a:p>
            <a:pPr eaLnBrk="1" hangingPunct="1">
              <a:spcBef>
                <a:spcPct val="0"/>
              </a:spcBef>
            </a:pPr>
            <a:endParaRPr lang="en-US" altLang="en-US" i="0" dirty="0"/>
          </a:p>
          <a:p>
            <a:pPr eaLnBrk="1" hangingPunct="1">
              <a:spcBef>
                <a:spcPct val="0"/>
              </a:spcBef>
            </a:pPr>
            <a:r>
              <a:rPr lang="en-US" altLang="en-US" i="0" dirty="0"/>
              <a:t>4. A comprehensive school emergency planning process must take into account a wide range of possible </a:t>
            </a:r>
            <a:r>
              <a:rPr lang="en-US" altLang="en-US" i="0" u="none" dirty="0"/>
              <a:t>threats and hazards </a:t>
            </a:r>
            <a:r>
              <a:rPr lang="en-US" altLang="en-US" i="0" dirty="0"/>
              <a:t>that may impact the school, addressing safety needs </a:t>
            </a:r>
            <a:r>
              <a:rPr lang="en-US" altLang="en-US" i="0" u="none" dirty="0"/>
              <a:t>before</a:t>
            </a:r>
            <a:r>
              <a:rPr lang="en-US" altLang="en-US" i="0" dirty="0"/>
              <a:t>, </a:t>
            </a:r>
            <a:r>
              <a:rPr lang="en-US" altLang="en-US" i="0" u="none" dirty="0"/>
              <a:t>during</a:t>
            </a:r>
            <a:r>
              <a:rPr lang="en-US" altLang="en-US" i="0" dirty="0"/>
              <a:t>, and </a:t>
            </a:r>
            <a:r>
              <a:rPr lang="en-US" altLang="en-US" i="0" u="none" dirty="0"/>
              <a:t>after</a:t>
            </a:r>
            <a:r>
              <a:rPr lang="en-US" altLang="en-US" i="0" dirty="0"/>
              <a:t> an incident. </a:t>
            </a:r>
          </a:p>
          <a:p>
            <a:pPr defTabSz="924916" fontAlgn="base">
              <a:spcBef>
                <a:spcPct val="0"/>
              </a:spcBef>
              <a:spcAft>
                <a:spcPct val="0"/>
              </a:spcAft>
              <a:defRPr/>
            </a:pPr>
            <a:endParaRPr lang="en-US" altLang="en-US" dirty="0">
              <a:solidFill>
                <a:prstClr val="black"/>
              </a:solidFill>
            </a:endParaRPr>
          </a:p>
          <a:p>
            <a:pPr>
              <a:defRPr/>
            </a:pPr>
            <a:r>
              <a:rPr lang="en-US" i="0" dirty="0"/>
              <a:t>5. Planning provides for the </a:t>
            </a:r>
            <a:r>
              <a:rPr lang="en-US" i="0" u="none" dirty="0"/>
              <a:t>access and functional needs </a:t>
            </a:r>
            <a:r>
              <a:rPr lang="en-US" i="0" dirty="0"/>
              <a:t>of the whole school community, which includes</a:t>
            </a:r>
          </a:p>
          <a:p>
            <a:pPr marL="173399" indent="-173399">
              <a:buFont typeface="Arial" pitchFamily="34" charset="0"/>
              <a:buChar char="•"/>
              <a:defRPr/>
            </a:pPr>
            <a:r>
              <a:rPr lang="en-US" i="0" dirty="0"/>
              <a:t>Students, staff, and visitors</a:t>
            </a:r>
          </a:p>
          <a:p>
            <a:pPr marL="173399" indent="-173399">
              <a:buFont typeface="Arial" pitchFamily="34" charset="0"/>
              <a:buChar char="•"/>
              <a:defRPr/>
            </a:pPr>
            <a:r>
              <a:rPr lang="en-US" i="0" dirty="0"/>
              <a:t>Children, adults, and older</a:t>
            </a:r>
            <a:r>
              <a:rPr lang="en-US" i="0" baseline="0" dirty="0"/>
              <a:t> adults </a:t>
            </a:r>
            <a:r>
              <a:rPr lang="en-US" i="0" dirty="0"/>
              <a:t>(e.g., Grandparents Day) </a:t>
            </a:r>
          </a:p>
          <a:p>
            <a:pPr marL="173399" indent="-173399">
              <a:buFont typeface="Arial" pitchFamily="34" charset="0"/>
              <a:buChar char="•"/>
              <a:defRPr/>
            </a:pPr>
            <a:r>
              <a:rPr lang="en-US" i="0" dirty="0"/>
              <a:t>Individuals with disabilities and others with access and functional needs including language, transportation, and medical needs </a:t>
            </a:r>
          </a:p>
          <a:p>
            <a:pPr marL="173399" indent="-173399">
              <a:buFont typeface="Arial" pitchFamily="34" charset="0"/>
              <a:buChar char="•"/>
              <a:defRPr/>
            </a:pPr>
            <a:r>
              <a:rPr lang="en-US" i="0" dirty="0"/>
              <a:t>Those from religiously, racially, and ethnically diverse backgrounds</a:t>
            </a:r>
          </a:p>
          <a:p>
            <a:pPr marL="173399" indent="-173399">
              <a:buFont typeface="Arial" pitchFamily="34" charset="0"/>
              <a:buChar char="•"/>
              <a:defRPr/>
            </a:pPr>
            <a:r>
              <a:rPr lang="en-US" i="0" dirty="0"/>
              <a:t>People with limited English proficiency</a:t>
            </a:r>
          </a:p>
          <a:p>
            <a:pPr>
              <a:defRPr/>
            </a:pPr>
            <a:endParaRPr lang="en-US" i="0" dirty="0"/>
          </a:p>
          <a:p>
            <a:pPr>
              <a:defRPr/>
            </a:pPr>
            <a:r>
              <a:rPr lang="en-US" i="0" dirty="0"/>
              <a:t>6. School EOPs must account for incidents that may occur </a:t>
            </a:r>
            <a:r>
              <a:rPr lang="en-US" i="0" u="none" dirty="0"/>
              <a:t>during and outside the school day </a:t>
            </a:r>
            <a:r>
              <a:rPr lang="en-US" i="0" dirty="0"/>
              <a:t>as well as </a:t>
            </a:r>
            <a:r>
              <a:rPr lang="en-US" i="0" u="none" dirty="0"/>
              <a:t>on and off campus </a:t>
            </a:r>
            <a:r>
              <a:rPr lang="en-US" i="0" dirty="0"/>
              <a:t>(e.g., school bus, sporting events, field trips),</a:t>
            </a:r>
            <a:r>
              <a:rPr lang="en-US" i="0" baseline="0" dirty="0"/>
              <a:t> including:</a:t>
            </a:r>
            <a:endParaRPr lang="en-US" i="0" dirty="0"/>
          </a:p>
          <a:p>
            <a:pPr marL="173422" indent="-173422">
              <a:buFont typeface="Arial" panose="020B0604020202020204" pitchFamily="34" charset="0"/>
              <a:buChar char="•"/>
              <a:defRPr/>
            </a:pPr>
            <a:r>
              <a:rPr lang="en-US" i="0" dirty="0"/>
              <a:t>Outside activities (e.g., recess, physical education)</a:t>
            </a:r>
          </a:p>
          <a:p>
            <a:pPr marL="173422" indent="-173422">
              <a:buFont typeface="Arial" panose="020B0604020202020204" pitchFamily="34" charset="0"/>
              <a:buChar char="•"/>
              <a:defRPr/>
            </a:pPr>
            <a:r>
              <a:rPr lang="en-US" i="0" dirty="0"/>
              <a:t>Before and after school—include the school bus, gathering times and places immediately before and after school  </a:t>
            </a:r>
          </a:p>
          <a:p>
            <a:pPr marL="173422" indent="-173422">
              <a:buFont typeface="Arial" panose="020B0604020202020204" pitchFamily="34" charset="0"/>
              <a:buChar char="•"/>
              <a:defRPr/>
            </a:pPr>
            <a:r>
              <a:rPr lang="en-US" i="0" dirty="0"/>
              <a:t>Outside of the school day (e.g., after-school athletic programs, club meetings, school dances, weekend sporting events)</a:t>
            </a:r>
          </a:p>
          <a:p>
            <a:pPr marL="173422" indent="-173422">
              <a:buFont typeface="Arial" panose="020B0604020202020204" pitchFamily="34" charset="0"/>
              <a:buChar char="•"/>
              <a:defRPr/>
            </a:pPr>
            <a:r>
              <a:rPr lang="en-US" i="0" dirty="0"/>
              <a:t>Field trips during the school day and extended trips</a:t>
            </a:r>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1343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The guidance also recommends a six</a:t>
            </a:r>
            <a:r>
              <a:rPr lang="en-US" altLang="en-US" i="0" baseline="0" dirty="0"/>
              <a:t>-step </a:t>
            </a:r>
            <a:r>
              <a:rPr lang="en-US" altLang="en-US" i="0" dirty="0"/>
              <a:t>planning process for developing a high-quality plan,</a:t>
            </a:r>
            <a:r>
              <a:rPr lang="en-US" altLang="en-US" i="0" baseline="0" dirty="0"/>
              <a:t> including: </a:t>
            </a:r>
          </a:p>
          <a:p>
            <a:pPr eaLnBrk="1" hangingPunct="1">
              <a:spcBef>
                <a:spcPct val="0"/>
              </a:spcBef>
            </a:pPr>
            <a:r>
              <a:rPr lang="en-US" altLang="en-US" i="0" baseline="0" dirty="0"/>
              <a:t>Step 1: Form a Collaborative Planning Team</a:t>
            </a:r>
          </a:p>
          <a:p>
            <a:pPr eaLnBrk="1" hangingPunct="1">
              <a:spcBef>
                <a:spcPct val="0"/>
              </a:spcBef>
            </a:pPr>
            <a:r>
              <a:rPr lang="en-US" altLang="en-US" i="0" baseline="0" dirty="0"/>
              <a:t>Step 2: Understand the Situation</a:t>
            </a:r>
          </a:p>
          <a:p>
            <a:pPr eaLnBrk="1" hangingPunct="1">
              <a:spcBef>
                <a:spcPct val="0"/>
              </a:spcBef>
            </a:pPr>
            <a:r>
              <a:rPr lang="en-US" altLang="en-US" i="0" baseline="0" dirty="0"/>
              <a:t>Step 3: Determine Goals and Objectives</a:t>
            </a:r>
          </a:p>
          <a:p>
            <a:pPr eaLnBrk="1" hangingPunct="1">
              <a:spcBef>
                <a:spcPct val="0"/>
              </a:spcBef>
            </a:pPr>
            <a:r>
              <a:rPr lang="en-US" altLang="en-US" i="0" baseline="0" dirty="0"/>
              <a:t>Step 4: Plan Development (Identifying Courses of Action)</a:t>
            </a:r>
          </a:p>
          <a:p>
            <a:pPr eaLnBrk="1" hangingPunct="1">
              <a:spcBef>
                <a:spcPct val="0"/>
              </a:spcBef>
            </a:pPr>
            <a:r>
              <a:rPr lang="en-US" altLang="en-US" i="0" baseline="0" dirty="0"/>
              <a:t>Step 5: Plan Preparation, Review, &amp; Approval</a:t>
            </a:r>
          </a:p>
          <a:p>
            <a:pPr eaLnBrk="1" hangingPunct="1">
              <a:spcBef>
                <a:spcPct val="0"/>
              </a:spcBef>
            </a:pPr>
            <a:r>
              <a:rPr lang="en-US" altLang="en-US" i="0" baseline="0" dirty="0"/>
              <a:t>Step 6: Plan Implementation &amp; Maintenance </a:t>
            </a:r>
            <a:endParaRPr lang="en-US" altLang="en-US" i="0" dirty="0"/>
          </a:p>
          <a:p>
            <a:pPr eaLnBrk="1" hangingPunct="1">
              <a:spcBef>
                <a:spcPct val="0"/>
              </a:spcBef>
            </a:pPr>
            <a:endParaRPr lang="en-US" altLang="en-US" i="0" dirty="0"/>
          </a:p>
          <a:p>
            <a:pPr eaLnBrk="1" hangingPunct="1">
              <a:spcBef>
                <a:spcPct val="0"/>
              </a:spcBef>
            </a:pPr>
            <a:r>
              <a:rPr lang="en-US" altLang="en-US" i="0" dirty="0"/>
              <a:t>A school’s or district’s planning team can work through these six steps to:</a:t>
            </a:r>
            <a:r>
              <a:rPr lang="en-US" altLang="en-US" i="0" baseline="0" dirty="0"/>
              <a:t> </a:t>
            </a:r>
            <a:endParaRPr lang="en-US" altLang="en-US" i="0" dirty="0"/>
          </a:p>
          <a:p>
            <a:pPr marL="173422" indent="-173422">
              <a:spcBef>
                <a:spcPct val="0"/>
              </a:spcBef>
              <a:buFont typeface="Arial" panose="020B0604020202020204" pitchFamily="34" charset="0"/>
              <a:buChar char="•"/>
            </a:pPr>
            <a:r>
              <a:rPr lang="en-US" altLang="en-US" i="0" dirty="0"/>
              <a:t>Develop a plan;</a:t>
            </a:r>
          </a:p>
          <a:p>
            <a:pPr marL="173422" indent="-173422">
              <a:spcBef>
                <a:spcPct val="0"/>
              </a:spcBef>
              <a:buFont typeface="Arial" panose="020B0604020202020204" pitchFamily="34" charset="0"/>
              <a:buChar char="•"/>
            </a:pPr>
            <a:r>
              <a:rPr lang="en-US" altLang="en-US" i="0" dirty="0"/>
              <a:t>Do a comprehensive review of its existing plan; and</a:t>
            </a:r>
          </a:p>
          <a:p>
            <a:pPr marL="173422" indent="-173422">
              <a:spcBef>
                <a:spcPct val="0"/>
              </a:spcBef>
              <a:buFont typeface="Arial" panose="020B0604020202020204" pitchFamily="34" charset="0"/>
              <a:buChar char="•"/>
            </a:pPr>
            <a:r>
              <a:rPr lang="en-US" altLang="en-US" i="0" dirty="0"/>
              <a:t>Conduct reviews of the plan’s component parts.</a:t>
            </a:r>
          </a:p>
          <a:p>
            <a:pPr eaLnBrk="1" hangingPunct="1">
              <a:spcBef>
                <a:spcPct val="0"/>
              </a:spcBef>
            </a:pPr>
            <a:r>
              <a:rPr lang="en-US" altLang="en-US" i="0" dirty="0"/>
              <a:t>	</a:t>
            </a:r>
            <a:endParaRPr lang="en-US" altLang="en-US" b="0" i="0" dirty="0"/>
          </a:p>
          <a:p>
            <a:pPr eaLnBrk="1" hangingPunct="1">
              <a:spcBef>
                <a:spcPct val="0"/>
              </a:spcBef>
            </a:pPr>
            <a:r>
              <a:rPr lang="en-US" altLang="en-US" b="0" i="0" dirty="0"/>
              <a:t>These steps are sequenced to support a collaborative process that invites multiple perspectives for information gathering, prioritizing, goal</a:t>
            </a:r>
            <a:r>
              <a:rPr lang="en-US" altLang="en-US" b="0" i="0" baseline="0" dirty="0"/>
              <a:t> </a:t>
            </a:r>
            <a:r>
              <a:rPr lang="en-US" altLang="en-US" b="0" i="0" dirty="0"/>
              <a:t>setting, execution of specific activities, and evaluation. The process is intended to be cyclical and ongoing.  </a:t>
            </a:r>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4590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eaLnBrk="0" fontAlgn="base" hangingPunct="0">
              <a:spcBef>
                <a:spcPct val="30000"/>
              </a:spcBef>
              <a:spcAft>
                <a:spcPct val="0"/>
              </a:spcAft>
              <a:defRPr/>
            </a:pPr>
            <a:r>
              <a:rPr lang="en-US" dirty="0">
                <a:solidFill>
                  <a:prstClr val="black"/>
                </a:solidFill>
              </a:rPr>
              <a:t>The </a:t>
            </a:r>
            <a:r>
              <a:rPr lang="en-US" i="1" dirty="0">
                <a:solidFill>
                  <a:prstClr val="black"/>
                </a:solidFill>
              </a:rPr>
              <a:t>School Guide </a:t>
            </a:r>
            <a:r>
              <a:rPr lang="en-US" dirty="0">
                <a:solidFill>
                  <a:prstClr val="black"/>
                </a:solidFill>
              </a:rPr>
              <a:t>also recommends a traditional plan format that can be tailored to meet individual school needs. This traditional format has three sections: the Basic Plan, Functional Annexes, and Threat- and Hazard-Specific Annexes. </a:t>
            </a:r>
          </a:p>
          <a:p>
            <a:pPr defTabSz="924916" eaLnBrk="0" fontAlgn="base" hangingPunct="0">
              <a:spcBef>
                <a:spcPct val="30000"/>
              </a:spcBef>
              <a:spcAft>
                <a:spcPct val="0"/>
              </a:spcAft>
              <a:defRPr/>
            </a:pPr>
            <a:endParaRPr lang="en-US" dirty="0">
              <a:solidFill>
                <a:prstClr val="black"/>
              </a:solidFill>
            </a:endParaRPr>
          </a:p>
          <a:p>
            <a:pPr marL="231201" indent="-231201" defTabSz="924916" fontAlgn="base">
              <a:spcBef>
                <a:spcPct val="0"/>
              </a:spcBef>
              <a:spcAft>
                <a:spcPct val="0"/>
              </a:spcAft>
              <a:buFont typeface="+mj-lt"/>
              <a:buAutoNum type="arabicPeriod"/>
              <a:defRPr/>
            </a:pPr>
            <a:r>
              <a:rPr lang="en-US" dirty="0">
                <a:solidFill>
                  <a:prstClr val="black"/>
                </a:solidFill>
              </a:rPr>
              <a:t>The </a:t>
            </a:r>
            <a:r>
              <a:rPr lang="en-US" b="1" dirty="0">
                <a:solidFill>
                  <a:prstClr val="black"/>
                </a:solidFill>
              </a:rPr>
              <a:t>Basic Plan </a:t>
            </a:r>
            <a:r>
              <a:rPr lang="en-US" dirty="0">
                <a:solidFill>
                  <a:prstClr val="black"/>
                </a:solidFill>
              </a:rPr>
              <a:t>section of the school EOP provides an overview of the school’s approach to emergency operations. </a:t>
            </a:r>
          </a:p>
          <a:p>
            <a:pPr marL="231201" indent="-231201" defTabSz="924916" fontAlgn="base">
              <a:spcBef>
                <a:spcPct val="0"/>
              </a:spcBef>
              <a:spcAft>
                <a:spcPct val="0"/>
              </a:spcAft>
              <a:buFont typeface="+mj-lt"/>
              <a:buAutoNum type="arabicPeriod"/>
              <a:defRPr/>
            </a:pPr>
            <a:r>
              <a:rPr lang="en-US" dirty="0">
                <a:solidFill>
                  <a:prstClr val="black"/>
                </a:solidFill>
              </a:rPr>
              <a:t>The </a:t>
            </a:r>
            <a:r>
              <a:rPr lang="en-US" b="1" dirty="0">
                <a:solidFill>
                  <a:prstClr val="black"/>
                </a:solidFill>
              </a:rPr>
              <a:t>Functional Annexes </a:t>
            </a:r>
            <a:r>
              <a:rPr lang="en-US" dirty="0">
                <a:solidFill>
                  <a:prstClr val="black"/>
                </a:solidFill>
              </a:rPr>
              <a:t>section details the goals, objectives, and courses of action of essential functions (e.g., evacuation, lockdown, communications, accounting for students, etc.) that apply across multiple threats or hazards. </a:t>
            </a:r>
          </a:p>
          <a:p>
            <a:pPr marL="231201" indent="-231201" defTabSz="924916" fontAlgn="base">
              <a:spcBef>
                <a:spcPct val="0"/>
              </a:spcBef>
              <a:spcAft>
                <a:spcPct val="0"/>
              </a:spcAft>
              <a:buFont typeface="+mj-lt"/>
              <a:buAutoNum type="arabicPeriod"/>
              <a:defRPr/>
            </a:pPr>
            <a:r>
              <a:rPr lang="en-US" dirty="0">
                <a:solidFill>
                  <a:prstClr val="black"/>
                </a:solidFill>
              </a:rPr>
              <a:t>The </a:t>
            </a:r>
            <a:r>
              <a:rPr lang="en-US" b="1" dirty="0">
                <a:solidFill>
                  <a:prstClr val="black"/>
                </a:solidFill>
              </a:rPr>
              <a:t>Threat- and Hazard-Specific Annexes </a:t>
            </a:r>
            <a:r>
              <a:rPr lang="en-US" dirty="0">
                <a:solidFill>
                  <a:prstClr val="black"/>
                </a:solidFill>
              </a:rPr>
              <a:t>section specifies the goals, objectives, and courses of action that a school will follow before, during, and after a particular type of threat or hazard (e.g., hurricane, active shooter, fire). </a:t>
            </a:r>
          </a:p>
          <a:p>
            <a:pPr marL="231201" indent="-231201" defTabSz="924916" fontAlgn="base">
              <a:spcBef>
                <a:spcPct val="0"/>
              </a:spcBef>
              <a:spcAft>
                <a:spcPct val="0"/>
              </a:spcAft>
              <a:buFont typeface="+mj-lt"/>
              <a:buAutoNum type="arabicPeriod"/>
              <a:defRPr/>
            </a:pPr>
            <a:endParaRPr lang="en-US" dirty="0">
              <a:solidFill>
                <a:prstClr val="black"/>
              </a:solidFill>
            </a:endParaRPr>
          </a:p>
          <a:p>
            <a:pPr defTabSz="924916" fontAlgn="base">
              <a:spcBef>
                <a:spcPct val="0"/>
              </a:spcBef>
              <a:spcAft>
                <a:spcPct val="0"/>
              </a:spcAft>
              <a:defRPr/>
            </a:pPr>
            <a:r>
              <a:rPr lang="en-US" dirty="0">
                <a:solidFill>
                  <a:prstClr val="black"/>
                </a:solidFill>
              </a:rPr>
              <a:t>Again, today, we will be discussing concepts that relate to Recovery, which would fall into the Functional Annexes component of a plan. To learn more about these concepts and the new Federal guidance, visit the REMS TA Center’s Website. Now, let’s begin discussing our topic for today.  </a:t>
            </a:r>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0569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0" dirty="0"/>
              <a:t>What is resilience? As defined by the American Psychological Association,</a:t>
            </a:r>
            <a:r>
              <a:rPr lang="en-US" b="0" baseline="0" dirty="0"/>
              <a:t> resilience is </a:t>
            </a:r>
            <a:r>
              <a:rPr lang="en-US" dirty="0"/>
              <a:t>“the process of adapting well in the face of adversity, trauma, tragedy, threats or even significant sources of stress.”</a:t>
            </a:r>
          </a:p>
          <a:p>
            <a:pPr defTabSz="924916">
              <a:defRPr/>
            </a:pPr>
            <a:endParaRPr lang="en-US" b="0" dirty="0"/>
          </a:p>
          <a:p>
            <a:pPr defTabSz="924916">
              <a:defRPr/>
            </a:pPr>
            <a:r>
              <a:rPr lang="en-US" b="0" dirty="0"/>
              <a:t>Being resilient does not mean that a person doesn't experience difficulty or distress. It is common to experience emotional pain and sadness after suffering major adversity or trauma. However,</a:t>
            </a:r>
            <a:r>
              <a:rPr lang="en-US" b="0" baseline="0" dirty="0"/>
              <a:t> resilience is the </a:t>
            </a:r>
            <a:r>
              <a:rPr lang="en-US" altLang="en-US" i="0" dirty="0"/>
              <a:t>ability to bounce back quickly and effectively from difficult circumstances. </a:t>
            </a:r>
          </a:p>
          <a:p>
            <a:pPr defTabSz="924916">
              <a:defRPr/>
            </a:pPr>
            <a:endParaRPr lang="en-US" b="0" dirty="0"/>
          </a:p>
          <a:p>
            <a:pPr defTabSz="924916">
              <a:defRPr/>
            </a:pPr>
            <a:r>
              <a:rPr lang="en-US" b="0" dirty="0"/>
              <a:t>Resilience can be learned and developed in anyone.</a:t>
            </a:r>
          </a:p>
          <a:p>
            <a:endParaRPr lang="en-US" dirty="0"/>
          </a:p>
        </p:txBody>
      </p:sp>
      <p:sp>
        <p:nvSpPr>
          <p:cNvPr id="4" name="Slide Number Placeholder 3"/>
          <p:cNvSpPr>
            <a:spLocks noGrp="1"/>
          </p:cNvSpPr>
          <p:nvPr>
            <p:ph type="sldNum" sz="quarter" idx="10"/>
          </p:nvPr>
        </p:nvSpPr>
        <p:spPr/>
        <p:txBody>
          <a:bodyPr/>
          <a:lstStyle/>
          <a:p>
            <a:fld id="{BBC6C565-09D6-4E3B-8672-93E1D81F9218}" type="slidenum">
              <a:rPr lang="en-US" smtClean="0"/>
              <a:t>8</a:t>
            </a:fld>
            <a:endParaRPr lang="en-US" dirty="0"/>
          </a:p>
        </p:txBody>
      </p:sp>
    </p:spTree>
    <p:extLst>
      <p:ext uri="{BB962C8B-B14F-4D97-AF65-F5344CB8AC3E}">
        <p14:creationId xmlns:p14="http://schemas.microsoft.com/office/powerpoint/2010/main" val="345014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i="0" dirty="0"/>
              <a:t>As educators, we are often in the caregiver role when working with students and staff who have experienced loss, stressors, trauma, etc. We know that the more of each of these things that someone has, the more it impacts us,</a:t>
            </a:r>
            <a:r>
              <a:rPr lang="en-US" altLang="en-US" i="0" baseline="0" dirty="0"/>
              <a:t> </a:t>
            </a:r>
            <a:r>
              <a:rPr lang="en-US" altLang="en-US" i="0" dirty="0"/>
              <a:t>our day-to-day work with students, and our ability to fulfill our mission. </a:t>
            </a:r>
          </a:p>
          <a:p>
            <a:endParaRPr lang="en-US" altLang="en-US" i="0" dirty="0"/>
          </a:p>
          <a:p>
            <a:r>
              <a:rPr lang="en-US" altLang="en-US" i="0" dirty="0"/>
              <a:t>When thinking</a:t>
            </a:r>
            <a:r>
              <a:rPr lang="en-US" altLang="en-US" i="0" baseline="0" dirty="0"/>
              <a:t> about </a:t>
            </a:r>
            <a:r>
              <a:rPr lang="en-US" altLang="en-US" i="0" dirty="0"/>
              <a:t>this role, and its relationship to resilience, we can make the following assumptions: </a:t>
            </a:r>
          </a:p>
          <a:p>
            <a:pPr marL="173422" indent="-173422">
              <a:buFont typeface="Arial" panose="020B0604020202020204" pitchFamily="34" charset="0"/>
              <a:buChar char="•"/>
            </a:pPr>
            <a:r>
              <a:rPr lang="en-US" b="0" dirty="0"/>
              <a:t>Caring and compassion are required when working with stress, loss, and trauma;</a:t>
            </a:r>
          </a:p>
          <a:p>
            <a:pPr marL="173422" indent="-173422">
              <a:buFont typeface="Arial" panose="020B0604020202020204" pitchFamily="34" charset="0"/>
              <a:buChar char="•"/>
            </a:pPr>
            <a:r>
              <a:rPr lang="en-US" b="0" dirty="0"/>
              <a:t>Caring and compassion require interest, empathy, and interaction;</a:t>
            </a:r>
            <a:r>
              <a:rPr lang="en-US" b="0" baseline="0" dirty="0"/>
              <a:t> and</a:t>
            </a:r>
            <a:endParaRPr lang="en-US" b="0" dirty="0"/>
          </a:p>
          <a:p>
            <a:pPr marL="173422" indent="-173422">
              <a:buFont typeface="Arial" panose="020B0604020202020204" pitchFamily="34" charset="0"/>
              <a:buChar char="•"/>
            </a:pPr>
            <a:r>
              <a:rPr lang="en-US" b="0" dirty="0"/>
              <a:t>Exposure to others’ distress can be challenging to educators and other school personnel, particularly if it is associated with their own experiences.</a:t>
            </a:r>
          </a:p>
          <a:p>
            <a:endParaRPr lang="en-US" altLang="en-US" i="0" dirty="0"/>
          </a:p>
          <a:p>
            <a:r>
              <a:rPr lang="en-US" altLang="en-US" i="0" dirty="0"/>
              <a:t>Educators are at risk for compassion fatigue because they have compassion, caring, and empathy for the students</a:t>
            </a:r>
            <a:r>
              <a:rPr lang="en-US" altLang="en-US" i="0" baseline="0" dirty="0"/>
              <a:t> </a:t>
            </a:r>
            <a:r>
              <a:rPr lang="en-US" altLang="en-US" i="0" dirty="0"/>
              <a:t>they work with.</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47956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247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490720" y="6454042"/>
            <a:ext cx="391464" cy="365125"/>
          </a:xfrm>
          <a:prstGeom prst="rect">
            <a:avLst/>
          </a:prstGeom>
        </p:spPr>
        <p:txBody>
          <a:bodyPr/>
          <a:lstStyle/>
          <a:p>
            <a:pPr defTabSz="457200"/>
            <a:fld id="{5972B450-2E1C-1843-B076-88E9D4D97ADC}"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27394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490720" y="6454042"/>
            <a:ext cx="391464" cy="365125"/>
          </a:xfrm>
          <a:prstGeom prst="rect">
            <a:avLst/>
          </a:prstGeom>
        </p:spPr>
        <p:txBody>
          <a:bodyPr/>
          <a:lstStyle/>
          <a:p>
            <a:pPr defTabSz="457200"/>
            <a:fld id="{5972B450-2E1C-1843-B076-88E9D4D97ADC}"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62415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43"/>
            <a:ext cx="8229600" cy="1143000"/>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382000" y="6454042"/>
            <a:ext cx="500184" cy="403958"/>
          </a:xfrm>
          <a:prstGeom prst="rect">
            <a:avLst/>
          </a:prstGeom>
        </p:spPr>
        <p:txBody>
          <a:bodyPr/>
          <a:lstStyle/>
          <a:p>
            <a:pPr defTabSz="457200"/>
            <a:fld id="{5972B450-2E1C-1843-B076-88E9D4D97ADC}"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03085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490720" y="6454042"/>
            <a:ext cx="391464" cy="365125"/>
          </a:xfrm>
          <a:prstGeom prst="rect">
            <a:avLst/>
          </a:prstGeom>
        </p:spPr>
        <p:txBody>
          <a:bodyPr/>
          <a:lstStyle/>
          <a:p>
            <a:pPr defTabSz="457200"/>
            <a:fld id="{5972B450-2E1C-1843-B076-88E9D4D97ADC}"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1901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490720" y="6454042"/>
            <a:ext cx="391464" cy="365125"/>
          </a:xfrm>
          <a:prstGeom prst="rect">
            <a:avLst/>
          </a:prstGeom>
        </p:spPr>
        <p:txBody>
          <a:bodyPr/>
          <a:lstStyle/>
          <a:p>
            <a:pPr defTabSz="457200"/>
            <a:fld id="{5972B450-2E1C-1843-B076-88E9D4D97ADC}"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19545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8490720" y="6454042"/>
            <a:ext cx="391464" cy="365125"/>
          </a:xfrm>
          <a:prstGeom prst="rect">
            <a:avLst/>
          </a:prstGeom>
        </p:spPr>
        <p:txBody>
          <a:bodyPr/>
          <a:lstStyle/>
          <a:p>
            <a:pPr defTabSz="457200"/>
            <a:fld id="{5972B450-2E1C-1843-B076-88E9D4D97ADC}"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05446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13"/>
            <a:ext cx="8229600" cy="1143000"/>
          </a:xfrm>
        </p:spPr>
        <p:txBody>
          <a:bodyPr/>
          <a:lstStyle>
            <a:lvl1pPr>
              <a:defRPr>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8490720" y="6454042"/>
            <a:ext cx="391464" cy="365125"/>
          </a:xfrm>
          <a:prstGeom prst="rect">
            <a:avLst/>
          </a:prstGeom>
        </p:spPr>
        <p:txBody>
          <a:bodyPr/>
          <a:lstStyle/>
          <a:p>
            <a:pPr defTabSz="457200"/>
            <a:fld id="{5972B450-2E1C-1843-B076-88E9D4D97ADC}"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74125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8490720" y="6454042"/>
            <a:ext cx="391464" cy="365125"/>
          </a:xfrm>
          <a:prstGeom prst="rect">
            <a:avLst/>
          </a:prstGeom>
        </p:spPr>
        <p:txBody>
          <a:bodyPr/>
          <a:lstStyle/>
          <a:p>
            <a:pPr defTabSz="457200"/>
            <a:fld id="{5972B450-2E1C-1843-B076-88E9D4D97ADC}"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38175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490720" y="6454042"/>
            <a:ext cx="391464" cy="365125"/>
          </a:xfrm>
          <a:prstGeom prst="rect">
            <a:avLst/>
          </a:prstGeom>
        </p:spPr>
        <p:txBody>
          <a:bodyPr/>
          <a:lstStyle/>
          <a:p>
            <a:pPr defTabSz="457200"/>
            <a:fld id="{5972B450-2E1C-1843-B076-88E9D4D97ADC}"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10706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490720" y="6454042"/>
            <a:ext cx="391464" cy="365125"/>
          </a:xfrm>
          <a:prstGeom prst="rect">
            <a:avLst/>
          </a:prstGeom>
        </p:spPr>
        <p:txBody>
          <a:bodyPr/>
          <a:lstStyle/>
          <a:p>
            <a:pPr defTabSz="457200"/>
            <a:fld id="{5972B450-2E1C-1843-B076-88E9D4D97ADC}"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8189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6501-112_REMS-TA_RSE(ToT)_PPT_Title-Pg_LtGry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078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bg1">
              <a:lumMod val="9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8" Type="http://schemas.openxmlformats.org/officeDocument/2006/relationships/hyperlink" Target="http://rems.ed.gov/GuideK12.aspx"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adiness and Emergency Management for Schools. U.S. Department of Education logo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6"/>
          <p:cNvSpPr>
            <a:spLocks noGrp="1"/>
          </p:cNvSpPr>
          <p:nvPr>
            <p:ph type="ctrTitle"/>
          </p:nvPr>
        </p:nvSpPr>
        <p:spPr>
          <a:xfrm>
            <a:off x="2451100" y="1179513"/>
            <a:ext cx="6210300" cy="3636962"/>
          </a:xfrm>
        </p:spPr>
        <p:txBody>
          <a:bodyPr/>
          <a:lstStyle/>
          <a:p>
            <a:pPr algn="l" eaLnBrk="1" hangingPunct="1"/>
            <a:r>
              <a:rPr lang="en-US" altLang="en-US" dirty="0"/>
              <a:t>Understanding Educator Resilience &amp; Developing a Self-Care Plan</a:t>
            </a:r>
            <a:endParaRPr lang="en-US" altLang="en-US" dirty="0">
              <a:solidFill>
                <a:schemeClr val="bg1"/>
              </a:solidFill>
              <a:latin typeface="Arial Unicode MS" pitchFamily="34" charset="-128"/>
              <a:ea typeface="Arial Unicode MS" pitchFamily="34" charset="-128"/>
              <a:cs typeface="Arial Unicode MS" pitchFamily="34" charset="-128"/>
            </a:endParaRPr>
          </a:p>
        </p:txBody>
      </p:sp>
      <p:sp>
        <p:nvSpPr>
          <p:cNvPr id="4" name="TextBox 1"/>
          <p:cNvSpPr txBox="1"/>
          <p:nvPr/>
        </p:nvSpPr>
        <p:spPr>
          <a:xfrm>
            <a:off x="2409456" y="5811322"/>
            <a:ext cx="625194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info@remstacenter.org | https://rems.ed.gov/ | @remstacenter</a:t>
            </a:r>
          </a:p>
        </p:txBody>
      </p:sp>
    </p:spTree>
    <p:extLst>
      <p:ext uri="{BB962C8B-B14F-4D97-AF65-F5344CB8AC3E}">
        <p14:creationId xmlns:p14="http://schemas.microsoft.com/office/powerpoint/2010/main" val="244210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099"/>
            <a:ext cx="8229600" cy="900843"/>
          </a:xfrm>
        </p:spPr>
        <p:txBody>
          <a:bodyPr>
            <a:normAutofit fontScale="90000"/>
          </a:bodyPr>
          <a:lstStyle/>
          <a:p>
            <a:r>
              <a:rPr lang="en-US" b="1" dirty="0"/>
              <a:t>Basic Caregiver Resilience Assumptions (continued)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9045152"/>
              </p:ext>
            </p:extLst>
          </p:nvPr>
        </p:nvGraphicFramePr>
        <p:xfrm>
          <a:off x="457200" y="1828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10</a:t>
            </a:fld>
            <a:endParaRPr lang="en-US" dirty="0">
              <a:solidFill>
                <a:prstClr val="black"/>
              </a:solidFill>
            </a:endParaRPr>
          </a:p>
        </p:txBody>
      </p:sp>
    </p:spTree>
    <p:extLst>
      <p:ext uri="{BB962C8B-B14F-4D97-AF65-F5344CB8AC3E}">
        <p14:creationId xmlns:p14="http://schemas.microsoft.com/office/powerpoint/2010/main" val="5305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Compassion Fatigue?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8022196"/>
              </p:ext>
            </p:extLst>
          </p:nvPr>
        </p:nvGraphicFramePr>
        <p:xfrm>
          <a:off x="457200" y="2068464"/>
          <a:ext cx="8229600" cy="3649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11</a:t>
            </a:fld>
            <a:endParaRPr lang="en-US" dirty="0">
              <a:solidFill>
                <a:prstClr val="black"/>
              </a:solidFill>
            </a:endParaRPr>
          </a:p>
        </p:txBody>
      </p:sp>
    </p:spTree>
    <p:extLst>
      <p:ext uri="{BB962C8B-B14F-4D97-AF65-F5344CB8AC3E}">
        <p14:creationId xmlns:p14="http://schemas.microsoft.com/office/powerpoint/2010/main" val="20734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Overall Signs of Compassion Fatigue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17357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12</a:t>
            </a:fld>
            <a:endParaRPr lang="en-US" dirty="0">
              <a:solidFill>
                <a:prstClr val="black"/>
              </a:solidFill>
            </a:endParaRPr>
          </a:p>
        </p:txBody>
      </p:sp>
    </p:spTree>
    <p:extLst>
      <p:ext uri="{BB962C8B-B14F-4D97-AF65-F5344CB8AC3E}">
        <p14:creationId xmlns:p14="http://schemas.microsoft.com/office/powerpoint/2010/main" val="332227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0"/>
            <a:ext cx="8669215" cy="1567593"/>
          </a:xfrm>
        </p:spPr>
        <p:txBody>
          <a:bodyPr>
            <a:normAutofit/>
          </a:bodyPr>
          <a:lstStyle/>
          <a:p>
            <a:r>
              <a:rPr lang="en-US" sz="3950" b="1" dirty="0"/>
              <a:t>Introducing the Seven Topics: </a:t>
            </a:r>
            <a:br>
              <a:rPr lang="en-US" sz="3950" b="1" dirty="0"/>
            </a:br>
            <a:r>
              <a:rPr lang="en-US" sz="3950" b="1" dirty="0"/>
              <a:t>Personal Impact of Compassion Fatigue</a:t>
            </a:r>
            <a:endParaRPr lang="en-US" sz="3950" dirty="0"/>
          </a:p>
        </p:txBody>
      </p:sp>
      <p:sp>
        <p:nvSpPr>
          <p:cNvPr id="3" name="Content Placeholder 2"/>
          <p:cNvSpPr>
            <a:spLocks noGrp="1"/>
          </p:cNvSpPr>
          <p:nvPr>
            <p:ph idx="1"/>
          </p:nvPr>
        </p:nvSpPr>
        <p:spPr>
          <a:xfrm>
            <a:off x="609600" y="2095500"/>
            <a:ext cx="3581400" cy="3606800"/>
          </a:xfrm>
          <a:prstGeom prst="roundRect">
            <a:avLst/>
          </a:prstGeom>
          <a:solidFill>
            <a:srgbClr val="F7C107"/>
          </a:solidFill>
          <a:ln>
            <a:noFill/>
          </a:ln>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pPr marL="514350" indent="-514350">
              <a:buFont typeface="+mj-lt"/>
              <a:buAutoNum type="arabicPeriod"/>
            </a:pPr>
            <a:r>
              <a:rPr lang="en-US" altLang="en-US" dirty="0">
                <a:solidFill>
                  <a:schemeClr val="tx1"/>
                </a:solidFill>
              </a:rPr>
              <a:t>Physical</a:t>
            </a:r>
          </a:p>
          <a:p>
            <a:pPr marL="514350" indent="-514350">
              <a:buFont typeface="+mj-lt"/>
              <a:buAutoNum type="arabicPeriod"/>
            </a:pPr>
            <a:r>
              <a:rPr lang="en-US" altLang="en-US" dirty="0">
                <a:solidFill>
                  <a:schemeClr val="tx1"/>
                </a:solidFill>
              </a:rPr>
              <a:t>Emotional </a:t>
            </a:r>
          </a:p>
          <a:p>
            <a:pPr marL="514350" indent="-514350">
              <a:buFont typeface="+mj-lt"/>
              <a:buAutoNum type="arabicPeriod"/>
            </a:pPr>
            <a:r>
              <a:rPr lang="en-US" altLang="en-US" dirty="0">
                <a:solidFill>
                  <a:schemeClr val="tx1"/>
                </a:solidFill>
              </a:rPr>
              <a:t>Behavioral</a:t>
            </a:r>
          </a:p>
          <a:p>
            <a:pPr marL="514350" indent="-514350">
              <a:buFont typeface="+mj-lt"/>
              <a:buAutoNum type="arabicPeriod"/>
            </a:pPr>
            <a:r>
              <a:rPr lang="en-US" altLang="en-US" dirty="0">
                <a:solidFill>
                  <a:schemeClr val="tx1"/>
                </a:solidFill>
              </a:rPr>
              <a:t>Cognitive</a:t>
            </a:r>
          </a:p>
          <a:p>
            <a:pPr marL="514350" indent="-514350">
              <a:buFont typeface="+mj-lt"/>
              <a:buAutoNum type="arabicPeriod"/>
            </a:pPr>
            <a:r>
              <a:rPr lang="en-US" altLang="en-US" dirty="0">
                <a:solidFill>
                  <a:schemeClr val="tx1"/>
                </a:solidFill>
              </a:rPr>
              <a:t>Interpersonal</a:t>
            </a:r>
          </a:p>
          <a:p>
            <a:pPr marL="514350" indent="-514350">
              <a:buFont typeface="+mj-lt"/>
              <a:buAutoNum type="arabicPeriod"/>
            </a:pPr>
            <a:r>
              <a:rPr lang="en-US" altLang="en-US" dirty="0">
                <a:solidFill>
                  <a:schemeClr val="tx1"/>
                </a:solidFill>
              </a:rPr>
              <a:t>Spiritual</a:t>
            </a:r>
          </a:p>
          <a:p>
            <a:pPr marL="514350" indent="-514350">
              <a:buFont typeface="+mj-lt"/>
              <a:buAutoNum type="arabicPeriod"/>
            </a:pPr>
            <a:r>
              <a:rPr lang="en-US" dirty="0">
                <a:solidFill>
                  <a:schemeClr val="tx1"/>
                </a:solidFill>
              </a:rPr>
              <a:t>Professional</a:t>
            </a:r>
          </a:p>
        </p:txBody>
      </p:sp>
      <p:pic>
        <p:nvPicPr>
          <p:cNvPr id="4" name="Picture 1"/>
          <p:cNvPicPr>
            <a:picLocks noChangeAspect="1"/>
          </p:cNvPicPr>
          <p:nvPr/>
        </p:nvPicPr>
        <p:blipFill>
          <a:blip r:embed="rId3"/>
          <a:srcRect/>
          <a:stretch>
            <a:fillRect/>
          </a:stretch>
        </p:blipFill>
        <p:spPr bwMode="auto">
          <a:xfrm>
            <a:off x="5486400" y="2161818"/>
            <a:ext cx="2324100" cy="3489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13</a:t>
            </a:fld>
            <a:endParaRPr lang="en-US" dirty="0">
              <a:solidFill>
                <a:prstClr val="black"/>
              </a:solidFill>
            </a:endParaRPr>
          </a:p>
        </p:txBody>
      </p:sp>
    </p:spTree>
    <p:extLst>
      <p:ext uri="{BB962C8B-B14F-4D97-AF65-F5344CB8AC3E}">
        <p14:creationId xmlns:p14="http://schemas.microsoft.com/office/powerpoint/2010/main" val="39936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2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2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200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200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200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heel(1)">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Physical Impact</a:t>
            </a:r>
            <a:endParaRPr lang="en-US" dirty="0"/>
          </a:p>
        </p:txBody>
      </p:sp>
      <p:sp>
        <p:nvSpPr>
          <p:cNvPr id="3" name="Content Placeholder 2"/>
          <p:cNvSpPr>
            <a:spLocks noGrp="1"/>
          </p:cNvSpPr>
          <p:nvPr>
            <p:ph idx="1"/>
          </p:nvPr>
        </p:nvSpPr>
        <p:spPr>
          <a:xfrm>
            <a:off x="201386" y="1736273"/>
            <a:ext cx="4321628" cy="4229100"/>
          </a:xfrm>
          <a:prstGeom prst="roundRect">
            <a:avLst/>
          </a:prstGeom>
          <a:solidFill>
            <a:srgbClr val="9CBC5C"/>
          </a:solidFill>
          <a:ln>
            <a:noFill/>
          </a:ln>
        </p:spPr>
        <p:txBody>
          <a:bodyPr>
            <a:normAutofit lnSpcReduction="10000"/>
          </a:bodyPr>
          <a:lstStyle/>
          <a:p>
            <a:pPr marL="457200" lvl="1" indent="-457200">
              <a:buFont typeface="Arial" pitchFamily="34" charset="0"/>
              <a:buChar char="•"/>
            </a:pPr>
            <a:r>
              <a:rPr lang="en-US" altLang="en-US" sz="3200" dirty="0"/>
              <a:t>Fatigue</a:t>
            </a:r>
          </a:p>
          <a:p>
            <a:pPr marL="457200" lvl="1" indent="-457200">
              <a:buFont typeface="Arial" pitchFamily="34" charset="0"/>
              <a:buChar char="•"/>
            </a:pPr>
            <a:r>
              <a:rPr lang="en-US" altLang="en-US" sz="3200" dirty="0"/>
              <a:t>Numbness</a:t>
            </a:r>
          </a:p>
          <a:p>
            <a:pPr marL="457200" lvl="1" indent="-457200">
              <a:buFont typeface="Arial" pitchFamily="34" charset="0"/>
              <a:buChar char="•"/>
            </a:pPr>
            <a:r>
              <a:rPr lang="en-US" altLang="en-US" sz="3200" dirty="0"/>
              <a:t>Nausea</a:t>
            </a:r>
          </a:p>
          <a:p>
            <a:pPr marL="457200" lvl="1" indent="-457200">
              <a:buFont typeface="Arial" pitchFamily="34" charset="0"/>
              <a:buChar char="•"/>
            </a:pPr>
            <a:r>
              <a:rPr lang="en-US" altLang="en-US" sz="3200" dirty="0"/>
              <a:t>Rapid heartbeat</a:t>
            </a:r>
          </a:p>
          <a:p>
            <a:pPr marL="457200" lvl="1" indent="-457200">
              <a:buFont typeface="Arial" pitchFamily="34" charset="0"/>
              <a:buChar char="•"/>
            </a:pPr>
            <a:r>
              <a:rPr lang="en-US" altLang="en-US" sz="3200" dirty="0"/>
              <a:t>Difficulty sleeping</a:t>
            </a:r>
          </a:p>
          <a:p>
            <a:pPr marL="457200" lvl="1" indent="-457200">
              <a:buFont typeface="Arial" pitchFamily="34" charset="0"/>
              <a:buChar char="•"/>
            </a:pPr>
            <a:r>
              <a:rPr lang="en-US" altLang="en-US" sz="3200" dirty="0"/>
              <a:t>Impaired immune system</a:t>
            </a:r>
          </a:p>
        </p:txBody>
      </p:sp>
      <p:sp>
        <p:nvSpPr>
          <p:cNvPr id="4" name="Slide Number Placeholder 3"/>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14</a:t>
            </a:fld>
            <a:endParaRPr lang="en-US"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7942" y="2579125"/>
            <a:ext cx="4229100" cy="2819400"/>
          </a:xfrm>
          <a:prstGeom prst="rect">
            <a:avLst/>
          </a:prstGeom>
        </p:spPr>
      </p:pic>
    </p:spTree>
    <p:extLst>
      <p:ext uri="{BB962C8B-B14F-4D97-AF65-F5344CB8AC3E}">
        <p14:creationId xmlns:p14="http://schemas.microsoft.com/office/powerpoint/2010/main" val="54523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Emotional Impact</a:t>
            </a:r>
            <a:endParaRPr lang="en-US" dirty="0"/>
          </a:p>
        </p:txBody>
      </p:sp>
      <p:sp>
        <p:nvSpPr>
          <p:cNvPr id="4" name="Content Placeholder 2"/>
          <p:cNvSpPr>
            <a:spLocks noGrp="1"/>
          </p:cNvSpPr>
          <p:nvPr>
            <p:ph idx="1"/>
          </p:nvPr>
        </p:nvSpPr>
        <p:spPr>
          <a:xfrm>
            <a:off x="4781550" y="1874837"/>
            <a:ext cx="3905250" cy="3859213"/>
          </a:xfrm>
          <a:prstGeom prst="roundRect">
            <a:avLst/>
          </a:prstGeom>
          <a:solidFill>
            <a:srgbClr val="8064A2"/>
          </a:solidFill>
          <a:ln>
            <a:noFill/>
          </a:ln>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eaLnBrk="1" hangingPunct="1"/>
            <a:r>
              <a:rPr lang="en-US" altLang="en-US" dirty="0">
                <a:solidFill>
                  <a:schemeClr val="bg1"/>
                </a:solidFill>
              </a:rPr>
              <a:t>Emotional roller coaster or shutdown</a:t>
            </a:r>
          </a:p>
          <a:p>
            <a:pPr eaLnBrk="1" hangingPunct="1"/>
            <a:r>
              <a:rPr lang="en-US" altLang="en-US" dirty="0">
                <a:solidFill>
                  <a:schemeClr val="bg1"/>
                </a:solidFill>
              </a:rPr>
              <a:t>Denial</a:t>
            </a:r>
          </a:p>
          <a:p>
            <a:pPr eaLnBrk="1" hangingPunct="1"/>
            <a:r>
              <a:rPr lang="en-US" altLang="en-US" dirty="0">
                <a:solidFill>
                  <a:schemeClr val="bg1"/>
                </a:solidFill>
              </a:rPr>
              <a:t>Anxiety</a:t>
            </a:r>
          </a:p>
          <a:p>
            <a:pPr eaLnBrk="1" hangingPunct="1"/>
            <a:r>
              <a:rPr lang="en-US" altLang="en-US" dirty="0">
                <a:solidFill>
                  <a:schemeClr val="bg1"/>
                </a:solidFill>
              </a:rPr>
              <a:t>Powerlessness</a:t>
            </a:r>
          </a:p>
          <a:p>
            <a:pPr eaLnBrk="1" hangingPunct="1"/>
            <a:r>
              <a:rPr lang="en-US" altLang="en-US" dirty="0">
                <a:solidFill>
                  <a:schemeClr val="bg1"/>
                </a:solidFill>
              </a:rPr>
              <a:t>Sadness</a:t>
            </a:r>
          </a:p>
          <a:p>
            <a:pPr eaLnBrk="1" hangingPunct="1"/>
            <a:r>
              <a:rPr lang="en-US" altLang="en-US" dirty="0">
                <a:solidFill>
                  <a:schemeClr val="bg1"/>
                </a:solidFill>
              </a:rPr>
              <a:t>Hypersensitivity</a:t>
            </a:r>
          </a:p>
          <a:p>
            <a:pPr eaLnBrk="1" hangingPunct="1"/>
            <a:r>
              <a:rPr lang="en-US" altLang="en-US" dirty="0">
                <a:solidFill>
                  <a:schemeClr val="bg1"/>
                </a:solidFill>
              </a:rPr>
              <a:t>Minimization</a:t>
            </a:r>
          </a:p>
          <a:p>
            <a:pPr eaLnBrk="1" hangingPunct="1"/>
            <a:r>
              <a:rPr lang="en-US" altLang="en-US" dirty="0">
                <a:solidFill>
                  <a:schemeClr val="bg1"/>
                </a:solidFill>
              </a:rPr>
              <a:t>Irritability </a:t>
            </a:r>
          </a:p>
        </p:txBody>
      </p:sp>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15</a:t>
            </a:fld>
            <a:endParaRPr lang="en-US"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 y="2285205"/>
            <a:ext cx="4267200" cy="2834185"/>
          </a:xfrm>
          <a:prstGeom prst="rect">
            <a:avLst/>
          </a:prstGeom>
        </p:spPr>
      </p:pic>
    </p:spTree>
    <p:extLst>
      <p:ext uri="{BB962C8B-B14F-4D97-AF65-F5344CB8AC3E}">
        <p14:creationId xmlns:p14="http://schemas.microsoft.com/office/powerpoint/2010/main" val="136983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Behavioral Impact</a:t>
            </a:r>
            <a:endParaRPr lang="en-US" dirty="0"/>
          </a:p>
        </p:txBody>
      </p:sp>
      <p:sp>
        <p:nvSpPr>
          <p:cNvPr id="5" name="Content Placeholder 3"/>
          <p:cNvSpPr txBox="1">
            <a:spLocks/>
          </p:cNvSpPr>
          <p:nvPr/>
        </p:nvSpPr>
        <p:spPr>
          <a:xfrm>
            <a:off x="4673164" y="1866901"/>
            <a:ext cx="4076699" cy="4324349"/>
          </a:xfrm>
          <a:prstGeom prst="roundRect">
            <a:avLst/>
          </a:prstGeom>
          <a:solidFill>
            <a:srgbClr val="9BB7D9"/>
          </a:solidFill>
          <a:ln>
            <a:noFill/>
          </a:ln>
        </p:spPr>
        <p:txBody>
          <a:bodyPr rtlCol="0">
            <a:normAutofit fontScale="92500" lnSpcReduction="20000"/>
          </a:bodyPr>
          <a:lstStyle/>
          <a:p>
            <a:pPr marL="346075" lvl="1" indent="-346075">
              <a:spcBef>
                <a:spcPts val="600"/>
              </a:spcBef>
              <a:buFont typeface="Arial" pitchFamily="34" charset="0"/>
              <a:buChar char="•"/>
              <a:defRPr/>
            </a:pPr>
            <a:r>
              <a:rPr lang="en-US" sz="2800" dirty="0"/>
              <a:t>Changes in routine</a:t>
            </a:r>
          </a:p>
          <a:p>
            <a:pPr marL="346075" lvl="1" indent="-346075">
              <a:spcBef>
                <a:spcPts val="600"/>
              </a:spcBef>
              <a:buFont typeface="Arial" pitchFamily="34" charset="0"/>
              <a:buChar char="•"/>
              <a:defRPr/>
            </a:pPr>
            <a:r>
              <a:rPr lang="en-US" sz="2800" dirty="0"/>
              <a:t>Changes in interactions with others</a:t>
            </a:r>
          </a:p>
          <a:p>
            <a:pPr marL="346075" lvl="1" indent="-346075">
              <a:spcBef>
                <a:spcPts val="600"/>
              </a:spcBef>
              <a:buFont typeface="Arial" pitchFamily="34" charset="0"/>
              <a:buChar char="•"/>
              <a:defRPr/>
            </a:pPr>
            <a:r>
              <a:rPr lang="en-US" sz="2800" dirty="0"/>
              <a:t>Withdrawal</a:t>
            </a:r>
          </a:p>
          <a:p>
            <a:pPr marL="346075" lvl="1" indent="-346075">
              <a:spcBef>
                <a:spcPts val="600"/>
              </a:spcBef>
              <a:buFont typeface="Arial" pitchFamily="34" charset="0"/>
              <a:buChar char="•"/>
              <a:defRPr/>
            </a:pPr>
            <a:r>
              <a:rPr lang="en-US" sz="2800" dirty="0"/>
              <a:t>Sleep disturbances</a:t>
            </a:r>
          </a:p>
          <a:p>
            <a:pPr marL="346075" lvl="1" indent="-346075">
              <a:spcBef>
                <a:spcPts val="600"/>
              </a:spcBef>
              <a:buFont typeface="Arial" pitchFamily="34" charset="0"/>
              <a:buChar char="•"/>
              <a:defRPr/>
            </a:pPr>
            <a:r>
              <a:rPr lang="en-US" sz="2800" dirty="0">
                <a:solidFill>
                  <a:prstClr val="black"/>
                </a:solidFill>
              </a:rPr>
              <a:t>Absent-mindedness and accident proneness</a:t>
            </a:r>
          </a:p>
          <a:p>
            <a:pPr marL="346075" lvl="1" indent="-346075">
              <a:spcBef>
                <a:spcPts val="600"/>
              </a:spcBef>
              <a:buFont typeface="Arial" pitchFamily="34" charset="0"/>
              <a:buChar char="•"/>
              <a:defRPr/>
            </a:pPr>
            <a:r>
              <a:rPr lang="en-US" sz="2800" dirty="0">
                <a:solidFill>
                  <a:prstClr val="black"/>
                </a:solidFill>
              </a:rPr>
              <a:t>Self-harm/suicidal behaviors</a:t>
            </a:r>
          </a:p>
          <a:p>
            <a:pPr marL="342900" indent="-342900">
              <a:spcBef>
                <a:spcPct val="20000"/>
              </a:spcBef>
              <a:buFont typeface="Arial" pitchFamily="34" charset="0"/>
              <a:buChar char="•"/>
              <a:defRPr/>
            </a:pPr>
            <a:endParaRPr lang="en-US" sz="2800" dirty="0">
              <a:solidFill>
                <a:prstClr val="black"/>
              </a:solidFill>
            </a:endParaRPr>
          </a:p>
        </p:txBody>
      </p:sp>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16</a:t>
            </a:fld>
            <a:endParaRPr lang="en-US" dirty="0">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43" y="2559649"/>
            <a:ext cx="4098471" cy="2732314"/>
          </a:xfrm>
          <a:prstGeom prst="rect">
            <a:avLst/>
          </a:prstGeom>
        </p:spPr>
      </p:pic>
    </p:spTree>
    <p:extLst>
      <p:ext uri="{BB962C8B-B14F-4D97-AF65-F5344CB8AC3E}">
        <p14:creationId xmlns:p14="http://schemas.microsoft.com/office/powerpoint/2010/main" val="396013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Cognitive Impact</a:t>
            </a:r>
            <a:endParaRPr lang="en-US" dirty="0"/>
          </a:p>
        </p:txBody>
      </p:sp>
      <p:sp>
        <p:nvSpPr>
          <p:cNvPr id="4" name="Content Placeholder 2"/>
          <p:cNvSpPr>
            <a:spLocks noGrp="1"/>
          </p:cNvSpPr>
          <p:nvPr>
            <p:ph idx="1"/>
          </p:nvPr>
        </p:nvSpPr>
        <p:spPr>
          <a:xfrm>
            <a:off x="300345" y="1717246"/>
            <a:ext cx="4100205" cy="4514850"/>
          </a:xfrm>
          <a:prstGeom prst="roundRect">
            <a:avLst/>
          </a:prstGeom>
          <a:solidFill>
            <a:schemeClr val="bg1">
              <a:lumMod val="50000"/>
            </a:schemeClr>
          </a:solidFill>
          <a:ln>
            <a:noFill/>
          </a:ln>
        </p:spPr>
        <p:txBody>
          <a:bodyPr rtlCol="0">
            <a:normAutofit fontScale="85000" lnSpcReduction="20000"/>
          </a:bodyPr>
          <a:lstStyle/>
          <a:p>
            <a:pPr marL="239713" indent="-239713">
              <a:buFont typeface="Arial" pitchFamily="34" charset="0"/>
              <a:buChar char="•"/>
              <a:defRPr/>
            </a:pPr>
            <a:r>
              <a:rPr lang="en-US" sz="3600" dirty="0">
                <a:solidFill>
                  <a:schemeClr val="bg1"/>
                </a:solidFill>
              </a:rPr>
              <a:t>Diminished concentration</a:t>
            </a:r>
          </a:p>
          <a:p>
            <a:pPr marL="239713" indent="-239713">
              <a:buFont typeface="Arial" pitchFamily="34" charset="0"/>
              <a:buChar char="•"/>
              <a:defRPr/>
            </a:pPr>
            <a:r>
              <a:rPr lang="en-US" sz="3600" dirty="0">
                <a:solidFill>
                  <a:schemeClr val="bg1"/>
                </a:solidFill>
              </a:rPr>
              <a:t>Difficulty in decisionmaking</a:t>
            </a:r>
          </a:p>
          <a:p>
            <a:pPr marL="239713" indent="-239713">
              <a:buFont typeface="Arial" pitchFamily="34" charset="0"/>
              <a:buChar char="•"/>
              <a:defRPr/>
            </a:pPr>
            <a:r>
              <a:rPr lang="en-US" sz="3600" dirty="0">
                <a:solidFill>
                  <a:schemeClr val="bg1"/>
                </a:solidFill>
              </a:rPr>
              <a:t>Apathy</a:t>
            </a:r>
          </a:p>
          <a:p>
            <a:pPr marL="239713" indent="-239713">
              <a:buFont typeface="Arial" pitchFamily="34" charset="0"/>
              <a:buChar char="•"/>
              <a:defRPr/>
            </a:pPr>
            <a:r>
              <a:rPr lang="en-US" sz="3600" dirty="0">
                <a:solidFill>
                  <a:schemeClr val="bg1"/>
                </a:solidFill>
              </a:rPr>
              <a:t>Rigidity </a:t>
            </a:r>
          </a:p>
          <a:p>
            <a:pPr marL="239713" indent="-239713">
              <a:buFont typeface="Arial" pitchFamily="34" charset="0"/>
              <a:buChar char="•"/>
              <a:defRPr/>
            </a:pPr>
            <a:r>
              <a:rPr lang="en-US" sz="3600" dirty="0">
                <a:solidFill>
                  <a:schemeClr val="bg1"/>
                </a:solidFill>
              </a:rPr>
              <a:t>Self-doubt</a:t>
            </a:r>
          </a:p>
          <a:p>
            <a:pPr marL="239713" indent="-239713">
              <a:buFont typeface="Arial" pitchFamily="34" charset="0"/>
              <a:buChar char="•"/>
              <a:defRPr/>
            </a:pPr>
            <a:r>
              <a:rPr lang="en-US" sz="3600" dirty="0">
                <a:solidFill>
                  <a:schemeClr val="bg1"/>
                </a:solidFill>
              </a:rPr>
              <a:t>Thoughts of harm</a:t>
            </a:r>
          </a:p>
          <a:p>
            <a:pPr marL="239713" indent="-239713">
              <a:buFont typeface="Arial" pitchFamily="34" charset="0"/>
              <a:buChar char="•"/>
              <a:defRPr/>
            </a:pPr>
            <a:r>
              <a:rPr lang="en-US" sz="3600" dirty="0">
                <a:solidFill>
                  <a:schemeClr val="bg1"/>
                </a:solidFill>
              </a:rPr>
              <a:t>Blaming of others</a:t>
            </a:r>
          </a:p>
          <a:p>
            <a:pPr marL="239713" indent="-239713">
              <a:buFont typeface="Arial" pitchFamily="34" charset="0"/>
              <a:buChar char="•"/>
              <a:defRPr/>
            </a:pPr>
            <a:endParaRPr lang="en-US" sz="3600" dirty="0">
              <a:solidFill>
                <a:schemeClr val="bg1"/>
              </a:solidFill>
            </a:endParaRPr>
          </a:p>
        </p:txBody>
      </p:sp>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17</a:t>
            </a:fld>
            <a:endParaRPr lang="en-US"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795486"/>
            <a:ext cx="4310184" cy="4310184"/>
          </a:xfrm>
          <a:prstGeom prst="rect">
            <a:avLst/>
          </a:prstGeom>
        </p:spPr>
      </p:pic>
    </p:spTree>
    <p:extLst>
      <p:ext uri="{BB962C8B-B14F-4D97-AF65-F5344CB8AC3E}">
        <p14:creationId xmlns:p14="http://schemas.microsoft.com/office/powerpoint/2010/main" val="338495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Interpersonal Impact</a:t>
            </a:r>
            <a:endParaRPr lang="en-US" dirty="0"/>
          </a:p>
        </p:txBody>
      </p:sp>
      <p:sp>
        <p:nvSpPr>
          <p:cNvPr id="4" name="Content Placeholder 2"/>
          <p:cNvSpPr>
            <a:spLocks noGrp="1"/>
          </p:cNvSpPr>
          <p:nvPr>
            <p:ph idx="1"/>
          </p:nvPr>
        </p:nvSpPr>
        <p:spPr>
          <a:xfrm>
            <a:off x="228599" y="1790701"/>
            <a:ext cx="4267201" cy="4419600"/>
          </a:xfrm>
          <a:prstGeom prst="roundRect">
            <a:avLst/>
          </a:prstGeom>
          <a:solidFill>
            <a:srgbClr val="5EAFA6"/>
          </a:solidFill>
          <a:ln>
            <a:noFill/>
          </a:ln>
        </p:spPr>
        <p:txBody>
          <a:bodyPr>
            <a:noAutofit/>
          </a:bodyPr>
          <a:lstStyle/>
          <a:p>
            <a:pPr marL="346075" lvl="1" indent="-346075" eaLnBrk="1" hangingPunct="1">
              <a:buFont typeface="Arial" pitchFamily="34" charset="0"/>
              <a:buChar char="•"/>
            </a:pPr>
            <a:r>
              <a:rPr lang="en-US" altLang="en-US" sz="2400" dirty="0"/>
              <a:t>Physically withdrawn</a:t>
            </a:r>
          </a:p>
          <a:p>
            <a:pPr marL="346075" lvl="1" indent="-346075" eaLnBrk="1" hangingPunct="1">
              <a:buFont typeface="Arial" pitchFamily="34" charset="0"/>
              <a:buChar char="•"/>
            </a:pPr>
            <a:r>
              <a:rPr lang="en-US" altLang="en-US" sz="2400" dirty="0"/>
              <a:t>Emotionally unavailable</a:t>
            </a:r>
          </a:p>
          <a:p>
            <a:pPr marL="346075" lvl="1" indent="-346075" eaLnBrk="1" hangingPunct="1">
              <a:buFont typeface="Arial" pitchFamily="34" charset="0"/>
              <a:buChar char="•"/>
            </a:pPr>
            <a:r>
              <a:rPr lang="en-US" altLang="en-US" sz="2400" dirty="0"/>
              <a:t>Isolation from family, friends, support systems</a:t>
            </a:r>
          </a:p>
          <a:p>
            <a:pPr marL="346075" lvl="1" indent="-346075">
              <a:buFont typeface="Arial" pitchFamily="34" charset="0"/>
              <a:buChar char="•"/>
              <a:defRPr/>
            </a:pPr>
            <a:r>
              <a:rPr lang="en-US" altLang="en-US" sz="2400" dirty="0"/>
              <a:t>Impact on parenting (protectiveness, abandonment, shame)</a:t>
            </a:r>
          </a:p>
          <a:p>
            <a:pPr marL="346075" lvl="1" indent="-346075">
              <a:buFont typeface="Arial" pitchFamily="34" charset="0"/>
              <a:buChar char="•"/>
              <a:defRPr/>
            </a:pPr>
            <a:r>
              <a:rPr lang="en-US" altLang="en-US" sz="2400" dirty="0"/>
              <a:t>Intolerance</a:t>
            </a:r>
          </a:p>
          <a:p>
            <a:pPr marL="346075" lvl="1" indent="-346075">
              <a:buFont typeface="Arial" pitchFamily="34" charset="0"/>
              <a:buChar char="•"/>
              <a:defRPr/>
            </a:pPr>
            <a:r>
              <a:rPr lang="en-US" altLang="en-US" sz="2400" dirty="0"/>
              <a:t>Loneliness, isolation</a:t>
            </a:r>
          </a:p>
          <a:p>
            <a:pPr eaLnBrk="1" hangingPunct="1"/>
            <a:endParaRPr lang="en-US" altLang="en-US" sz="2400" dirty="0"/>
          </a:p>
        </p:txBody>
      </p:sp>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18</a:t>
            </a:fld>
            <a:endParaRPr lang="en-US"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918" y="2476500"/>
            <a:ext cx="4286250" cy="2857500"/>
          </a:xfrm>
          <a:prstGeom prst="rect">
            <a:avLst/>
          </a:prstGeom>
        </p:spPr>
      </p:pic>
    </p:spTree>
    <p:extLst>
      <p:ext uri="{BB962C8B-B14F-4D97-AF65-F5344CB8AC3E}">
        <p14:creationId xmlns:p14="http://schemas.microsoft.com/office/powerpoint/2010/main" val="293380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 Spiritual Impact</a:t>
            </a:r>
            <a:endParaRPr lang="en-US" dirty="0"/>
          </a:p>
        </p:txBody>
      </p:sp>
      <p:sp>
        <p:nvSpPr>
          <p:cNvPr id="4" name="Content Placeholder 2"/>
          <p:cNvSpPr>
            <a:spLocks noGrp="1"/>
          </p:cNvSpPr>
          <p:nvPr>
            <p:ph idx="1"/>
          </p:nvPr>
        </p:nvSpPr>
        <p:spPr>
          <a:xfrm>
            <a:off x="457200" y="1828801"/>
            <a:ext cx="4229100" cy="4343400"/>
          </a:xfrm>
          <a:prstGeom prst="roundRect">
            <a:avLst/>
          </a:prstGeom>
          <a:solidFill>
            <a:srgbClr val="FFFF99"/>
          </a:solidFill>
          <a:ln>
            <a:noFill/>
          </a:ln>
        </p:spPr>
        <p:txBody>
          <a:bodyPr rtlCol="0">
            <a:normAutofit lnSpcReduction="10000"/>
          </a:bodyPr>
          <a:lstStyle/>
          <a:p>
            <a:pPr marL="347472">
              <a:buFont typeface="Arial" pitchFamily="34" charset="0"/>
              <a:buChar char="•"/>
              <a:defRPr/>
            </a:pPr>
            <a:r>
              <a:rPr lang="en-US" dirty="0"/>
              <a:t>Questioning the meaning of life</a:t>
            </a:r>
          </a:p>
          <a:p>
            <a:pPr marL="347472">
              <a:buFont typeface="Arial" pitchFamily="34" charset="0"/>
              <a:buChar char="•"/>
              <a:defRPr/>
            </a:pPr>
            <a:r>
              <a:rPr lang="en-US" dirty="0"/>
              <a:t>Loss of purpose</a:t>
            </a:r>
          </a:p>
          <a:p>
            <a:pPr marL="347472">
              <a:buFont typeface="Arial" pitchFamily="34" charset="0"/>
              <a:buChar char="•"/>
              <a:defRPr/>
            </a:pPr>
            <a:r>
              <a:rPr lang="en-US" dirty="0"/>
              <a:t>Anger at God or a Higher Power</a:t>
            </a:r>
          </a:p>
          <a:p>
            <a:pPr marL="347472">
              <a:buFont typeface="Arial" pitchFamily="34" charset="0"/>
              <a:buChar char="•"/>
              <a:defRPr/>
            </a:pPr>
            <a:r>
              <a:rPr lang="en-US" dirty="0"/>
              <a:t>Questioning prior religious or spiritual beliefs </a:t>
            </a:r>
          </a:p>
          <a:p>
            <a:pPr eaLnBrk="1" fontAlgn="auto" hangingPunct="1">
              <a:spcAft>
                <a:spcPts val="0"/>
              </a:spcAft>
              <a:buFont typeface="Arial" pitchFamily="34" charset="0"/>
              <a:buChar char="•"/>
              <a:defRPr/>
            </a:pPr>
            <a:endParaRPr lang="en-US" dirty="0"/>
          </a:p>
        </p:txBody>
      </p:sp>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19</a:t>
            </a:fld>
            <a:endParaRPr lang="en-US"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5914" y="2730998"/>
            <a:ext cx="3919126" cy="2603002"/>
          </a:xfrm>
          <a:prstGeom prst="rect">
            <a:avLst/>
          </a:prstGeom>
        </p:spPr>
      </p:pic>
    </p:spTree>
    <p:extLst>
      <p:ext uri="{BB962C8B-B14F-4D97-AF65-F5344CB8AC3E}">
        <p14:creationId xmlns:p14="http://schemas.microsoft.com/office/powerpoint/2010/main" val="79728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57200" y="260350"/>
            <a:ext cx="8229600" cy="1143000"/>
          </a:xfrm>
        </p:spPr>
        <p:txBody>
          <a:bodyPr/>
          <a:lstStyle/>
          <a:p>
            <a:pPr eaLnBrk="1" hangingPunct="1"/>
            <a:r>
              <a:rPr lang="en-US" altLang="en-US" b="1" dirty="0"/>
              <a:t>Presentation Outline</a:t>
            </a:r>
          </a:p>
        </p:txBody>
      </p:sp>
      <p:graphicFrame>
        <p:nvGraphicFramePr>
          <p:cNvPr id="4" name="Diagram 3" descr="Introduction to the topic&#10; Planning for bereavement and loss&#10; Common manifestations of bereavement and loss in children &#10; Factors that may impact bereavement&#10;Connection to the six step planning process&#10;Summary and next steps&#10;"/>
          <p:cNvGraphicFramePr/>
          <p:nvPr>
            <p:extLst>
              <p:ext uri="{D42A27DB-BD31-4B8C-83A1-F6EECF244321}">
                <p14:modId xmlns:p14="http://schemas.microsoft.com/office/powerpoint/2010/main" val="3303698615"/>
              </p:ext>
            </p:extLst>
          </p:nvPr>
        </p:nvGraphicFramePr>
        <p:xfrm>
          <a:off x="992248" y="1957309"/>
          <a:ext cx="7159504" cy="4040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2</a:t>
            </a:fld>
            <a:endParaRPr lang="en-US" dirty="0">
              <a:solidFill>
                <a:prstClr val="black"/>
              </a:solidFill>
            </a:endParaRPr>
          </a:p>
        </p:txBody>
      </p:sp>
    </p:spTree>
    <p:extLst>
      <p:ext uri="{BB962C8B-B14F-4D97-AF65-F5344CB8AC3E}">
        <p14:creationId xmlns:p14="http://schemas.microsoft.com/office/powerpoint/2010/main" val="122200996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099"/>
            <a:ext cx="8229600" cy="900843"/>
          </a:xfrm>
        </p:spPr>
        <p:txBody>
          <a:bodyPr>
            <a:normAutofit/>
          </a:bodyPr>
          <a:lstStyle/>
          <a:p>
            <a:r>
              <a:rPr lang="en-US" b="1" dirty="0"/>
              <a:t>7. Professional Impact</a:t>
            </a:r>
            <a:endParaRPr lang="en-US" dirty="0"/>
          </a:p>
        </p:txBody>
      </p:sp>
      <p:sp>
        <p:nvSpPr>
          <p:cNvPr id="6" name="Content Placeholder 2"/>
          <p:cNvSpPr>
            <a:spLocks noGrp="1"/>
          </p:cNvSpPr>
          <p:nvPr>
            <p:ph idx="1"/>
          </p:nvPr>
        </p:nvSpPr>
        <p:spPr>
          <a:xfrm>
            <a:off x="457200" y="1828800"/>
            <a:ext cx="3967843" cy="4297363"/>
          </a:xfrm>
          <a:prstGeom prst="roundRect">
            <a:avLst/>
          </a:prstGeom>
          <a:solidFill>
            <a:schemeClr val="accent2">
              <a:lumMod val="60000"/>
              <a:lumOff val="40000"/>
            </a:schemeClr>
          </a:solidFill>
          <a:ln>
            <a:noFill/>
          </a:ln>
        </p:spPr>
        <p:txBody>
          <a:bodyPr rtlCol="0">
            <a:normAutofit/>
          </a:bodyPr>
          <a:lstStyle/>
          <a:p>
            <a:pPr marL="347472">
              <a:buFont typeface="Arial" pitchFamily="34" charset="0"/>
              <a:buChar char="•"/>
              <a:defRPr/>
            </a:pPr>
            <a:r>
              <a:rPr lang="en-US" dirty="0"/>
              <a:t>Performance of job tasks</a:t>
            </a:r>
          </a:p>
          <a:p>
            <a:pPr marL="347472">
              <a:buFont typeface="Arial" pitchFamily="34" charset="0"/>
              <a:buChar char="•"/>
              <a:defRPr/>
            </a:pPr>
            <a:r>
              <a:rPr lang="en-US" dirty="0"/>
              <a:t>Morale</a:t>
            </a:r>
          </a:p>
          <a:p>
            <a:pPr marL="347472">
              <a:buFont typeface="Arial" pitchFamily="34" charset="0"/>
              <a:buChar char="•"/>
              <a:defRPr/>
            </a:pPr>
            <a:r>
              <a:rPr lang="en-US" dirty="0"/>
              <a:t>Interpersonal  relationships </a:t>
            </a:r>
          </a:p>
          <a:p>
            <a:pPr marL="347472">
              <a:buFont typeface="Arial" pitchFamily="34" charset="0"/>
              <a:buChar char="•"/>
              <a:defRPr/>
            </a:pPr>
            <a:r>
              <a:rPr lang="en-US" dirty="0"/>
              <a:t>Attitude </a:t>
            </a:r>
          </a:p>
          <a:p>
            <a:pPr eaLnBrk="1" fontAlgn="auto" hangingPunct="1">
              <a:spcAft>
                <a:spcPts val="0"/>
              </a:spcAft>
              <a:buFont typeface="Arial" pitchFamily="34" charset="0"/>
              <a:buChar char="•"/>
              <a:defRPr/>
            </a:pPr>
            <a:endParaRPr lang="en-US" dirty="0"/>
          </a:p>
        </p:txBody>
      </p:sp>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20</a:t>
            </a:fld>
            <a:endParaRPr lang="en-US" dirty="0">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40718"/>
            <a:ext cx="4286250" cy="2410702"/>
          </a:xfrm>
          <a:prstGeom prst="rect">
            <a:avLst/>
          </a:prstGeom>
        </p:spPr>
      </p:pic>
    </p:spTree>
    <p:extLst>
      <p:ext uri="{BB962C8B-B14F-4D97-AF65-F5344CB8AC3E}">
        <p14:creationId xmlns:p14="http://schemas.microsoft.com/office/powerpoint/2010/main" val="2437373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Self-Care Defined </a:t>
            </a:r>
            <a:endParaRPr lang="en-US" dirty="0"/>
          </a:p>
        </p:txBody>
      </p:sp>
      <p:sp>
        <p:nvSpPr>
          <p:cNvPr id="3" name="Content Placeholder 2"/>
          <p:cNvSpPr>
            <a:spLocks noGrp="1"/>
          </p:cNvSpPr>
          <p:nvPr>
            <p:ph idx="1"/>
          </p:nvPr>
        </p:nvSpPr>
        <p:spPr>
          <a:xfrm>
            <a:off x="457200" y="1828800"/>
            <a:ext cx="8229600" cy="4525963"/>
          </a:xfrm>
        </p:spPr>
        <p:txBody>
          <a:bodyPr/>
          <a:lstStyle/>
          <a:p>
            <a:pPr lvl="1"/>
            <a:r>
              <a:rPr lang="en-US" altLang="en-US" dirty="0"/>
              <a:t>Physical</a:t>
            </a:r>
          </a:p>
          <a:p>
            <a:pPr lvl="1"/>
            <a:r>
              <a:rPr lang="en-US" altLang="en-US" dirty="0"/>
              <a:t>Intellectual</a:t>
            </a:r>
          </a:p>
          <a:p>
            <a:pPr lvl="1"/>
            <a:r>
              <a:rPr lang="en-US" altLang="en-US" dirty="0"/>
              <a:t>Environmental </a:t>
            </a:r>
          </a:p>
          <a:p>
            <a:pPr lvl="1"/>
            <a:r>
              <a:rPr lang="en-US" altLang="en-US" dirty="0"/>
              <a:t>Emotional </a:t>
            </a:r>
          </a:p>
          <a:p>
            <a:pPr lvl="1"/>
            <a:r>
              <a:rPr lang="en-US" altLang="en-US" dirty="0"/>
              <a:t>Financial</a:t>
            </a:r>
          </a:p>
          <a:p>
            <a:pPr lvl="1"/>
            <a:r>
              <a:rPr lang="en-US" altLang="en-US" dirty="0"/>
              <a:t>Social </a:t>
            </a:r>
          </a:p>
          <a:p>
            <a:pPr lvl="1"/>
            <a:r>
              <a:rPr lang="en-US" altLang="en-US" dirty="0"/>
              <a:t>Spiritual </a:t>
            </a:r>
          </a:p>
          <a:p>
            <a:pPr lvl="1"/>
            <a:r>
              <a:rPr lang="en-US" altLang="en-US" dirty="0"/>
              <a:t>Occupational</a:t>
            </a:r>
          </a:p>
          <a:p>
            <a:endParaRPr lang="en-US" dirty="0"/>
          </a:p>
        </p:txBody>
      </p:sp>
      <p:pic>
        <p:nvPicPr>
          <p:cNvPr id="4" name="Picture 2"/>
          <p:cNvPicPr>
            <a:picLocks noChangeAspect="1"/>
          </p:cNvPicPr>
          <p:nvPr/>
        </p:nvPicPr>
        <p:blipFill>
          <a:blip r:embed="rId3"/>
          <a:srcRect/>
          <a:stretch>
            <a:fillRect/>
          </a:stretch>
        </p:blipFill>
        <p:spPr bwMode="auto">
          <a:xfrm>
            <a:off x="4419600" y="2228850"/>
            <a:ext cx="3911600" cy="260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21</a:t>
            </a:fld>
            <a:endParaRPr lang="en-US" dirty="0">
              <a:solidFill>
                <a:prstClr val="black"/>
              </a:solidFill>
            </a:endParaRPr>
          </a:p>
        </p:txBody>
      </p:sp>
    </p:spTree>
    <p:extLst>
      <p:ext uri="{BB962C8B-B14F-4D97-AF65-F5344CB8AC3E}">
        <p14:creationId xmlns:p14="http://schemas.microsoft.com/office/powerpoint/2010/main" val="1574037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864919"/>
              </p:ext>
            </p:extLst>
          </p:nvPr>
        </p:nvGraphicFramePr>
        <p:xfrm>
          <a:off x="457200" y="1828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22</a:t>
            </a:fld>
            <a:endParaRPr lang="en-US" dirty="0">
              <a:solidFill>
                <a:prstClr val="black"/>
              </a:solidFill>
            </a:endParaRPr>
          </a:p>
        </p:txBody>
      </p:sp>
    </p:spTree>
    <p:extLst>
      <p:ext uri="{BB962C8B-B14F-4D97-AF65-F5344CB8AC3E}">
        <p14:creationId xmlns:p14="http://schemas.microsoft.com/office/powerpoint/2010/main" val="776613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(continued)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674716"/>
              </p:ext>
            </p:extLst>
          </p:nvPr>
        </p:nvGraphicFramePr>
        <p:xfrm>
          <a:off x="457200" y="1828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23</a:t>
            </a:fld>
            <a:endParaRPr lang="en-US" dirty="0">
              <a:solidFill>
                <a:prstClr val="black"/>
              </a:solidFill>
            </a:endParaRPr>
          </a:p>
        </p:txBody>
      </p:sp>
    </p:spTree>
    <p:extLst>
      <p:ext uri="{BB962C8B-B14F-4D97-AF65-F5344CB8AC3E}">
        <p14:creationId xmlns:p14="http://schemas.microsoft.com/office/powerpoint/2010/main" val="122733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Another Self-Care Tool: BASIC Ph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0023807"/>
              </p:ext>
            </p:extLst>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24</a:t>
            </a:fld>
            <a:endParaRPr lang="en-US" dirty="0">
              <a:solidFill>
                <a:prstClr val="black"/>
              </a:solidFill>
            </a:endParaRPr>
          </a:p>
        </p:txBody>
      </p:sp>
    </p:spTree>
    <p:extLst>
      <p:ext uri="{BB962C8B-B14F-4D97-AF65-F5344CB8AC3E}">
        <p14:creationId xmlns:p14="http://schemas.microsoft.com/office/powerpoint/2010/main" val="28749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76943"/>
            <a:ext cx="8669215" cy="1143000"/>
          </a:xfrm>
        </p:spPr>
        <p:txBody>
          <a:bodyPr>
            <a:normAutofit/>
          </a:bodyPr>
          <a:lstStyle/>
          <a:p>
            <a:r>
              <a:rPr lang="en-US" sz="3900" b="1" dirty="0"/>
              <a:t>Developing Your Wellness/Self-Care Plan</a:t>
            </a:r>
            <a:endParaRPr lang="en-US" sz="3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413552"/>
              </p:ext>
            </p:extLst>
          </p:nvPr>
        </p:nvGraphicFramePr>
        <p:xfrm>
          <a:off x="228599" y="1828801"/>
          <a:ext cx="8440614"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25</a:t>
            </a:fld>
            <a:endParaRPr lang="en-US" dirty="0">
              <a:solidFill>
                <a:prstClr val="black"/>
              </a:solidFill>
            </a:endParaRPr>
          </a:p>
        </p:txBody>
      </p:sp>
    </p:spTree>
    <p:extLst>
      <p:ext uri="{BB962C8B-B14F-4D97-AF65-F5344CB8AC3E}">
        <p14:creationId xmlns:p14="http://schemas.microsoft.com/office/powerpoint/2010/main" val="117118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76943"/>
            <a:ext cx="8669215" cy="1143000"/>
          </a:xfrm>
        </p:spPr>
        <p:txBody>
          <a:bodyPr>
            <a:normAutofit/>
          </a:bodyPr>
          <a:lstStyle/>
          <a:p>
            <a:r>
              <a:rPr lang="en-US" b="1" dirty="0"/>
              <a:t>Activity</a:t>
            </a:r>
            <a:endParaRPr lang="en-US" sz="39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990" y="1676400"/>
            <a:ext cx="4154216" cy="4326207"/>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206" y="1828800"/>
            <a:ext cx="3932411" cy="4407319"/>
          </a:xfrm>
          <a:prstGeom prst="rect">
            <a:avLst/>
          </a:prstGeom>
        </p:spPr>
      </p:pic>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26</a:t>
            </a:fld>
            <a:endParaRPr lang="en-US" dirty="0">
              <a:solidFill>
                <a:prstClr val="black"/>
              </a:solidFill>
            </a:endParaRPr>
          </a:p>
        </p:txBody>
      </p:sp>
    </p:spTree>
    <p:extLst>
      <p:ext uri="{BB962C8B-B14F-4D97-AF65-F5344CB8AC3E}">
        <p14:creationId xmlns:p14="http://schemas.microsoft.com/office/powerpoint/2010/main" val="143115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Challenges to Self-Care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0070170"/>
              </p:ext>
            </p:extLst>
          </p:nvPr>
        </p:nvGraphicFramePr>
        <p:xfrm>
          <a:off x="457200" y="18097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27</a:t>
            </a:fld>
            <a:endParaRPr lang="en-US" dirty="0">
              <a:solidFill>
                <a:prstClr val="black"/>
              </a:solidFill>
            </a:endParaRPr>
          </a:p>
        </p:txBody>
      </p:sp>
    </p:spTree>
    <p:extLst>
      <p:ext uri="{BB962C8B-B14F-4D97-AF65-F5344CB8AC3E}">
        <p14:creationId xmlns:p14="http://schemas.microsoft.com/office/powerpoint/2010/main" val="247109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 Commitment to Self-Care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9657843"/>
              </p:ext>
            </p:extLst>
          </p:nvPr>
        </p:nvGraphicFramePr>
        <p:xfrm>
          <a:off x="457200" y="1562100"/>
          <a:ext cx="8229600" cy="479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28</a:t>
            </a:fld>
            <a:endParaRPr lang="en-US" dirty="0">
              <a:solidFill>
                <a:prstClr val="black"/>
              </a:solidFill>
            </a:endParaRPr>
          </a:p>
        </p:txBody>
      </p:sp>
    </p:spTree>
    <p:extLst>
      <p:ext uri="{BB962C8B-B14F-4D97-AF65-F5344CB8AC3E}">
        <p14:creationId xmlns:p14="http://schemas.microsoft.com/office/powerpoint/2010/main" val="2773466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19317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29</a:t>
            </a:fld>
            <a:endParaRPr lang="en-US" dirty="0">
              <a:solidFill>
                <a:prstClr val="black"/>
              </a:solidFill>
            </a:endParaRPr>
          </a:p>
        </p:txBody>
      </p:sp>
    </p:spTree>
    <p:extLst>
      <p:ext uri="{BB962C8B-B14F-4D97-AF65-F5344CB8AC3E}">
        <p14:creationId xmlns:p14="http://schemas.microsoft.com/office/powerpoint/2010/main" val="337810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647" y="177478"/>
            <a:ext cx="8228707" cy="1299270"/>
          </a:xfrm>
        </p:spPr>
        <p:txBody>
          <a:bodyPr>
            <a:normAutofit/>
          </a:bodyPr>
          <a:lstStyle/>
          <a:p>
            <a:r>
              <a:rPr lang="en-US" altLang="en-US" b="1" dirty="0"/>
              <a:t>Federal Agency Partners</a:t>
            </a:r>
          </a:p>
        </p:txBody>
      </p:sp>
      <p:pic>
        <p:nvPicPr>
          <p:cNvPr id="10" name="Picture 6" descr="C:\Users\ajakatdar\AppData\Local\Microsoft\Windows\Temporary Internet Files\Content.Outlook\A3CKXRER\US-DeptOfEducation-Seal (2).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7248" y="1875234"/>
            <a:ext cx="1259086" cy="1259086"/>
          </a:xfrm>
        </p:spPr>
      </p:pic>
      <p:sp>
        <p:nvSpPr>
          <p:cNvPr id="2" name="Slide Number Placeholder 1"/>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3</a:t>
            </a:fld>
            <a:endParaRPr lang="en-US" dirty="0">
              <a:solidFill>
                <a:prstClr val="black"/>
              </a:solidFill>
            </a:endParaRPr>
          </a:p>
        </p:txBody>
      </p:sp>
      <p:pic>
        <p:nvPicPr>
          <p:cNvPr id="11" name="Picture 2" descr="C:\Users\ajakatdar\AppData\Local\Microsoft\Windows\Temporary Internet Files\Content.Outlook\A3CKXRER\fema_logo_horizont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586" y="1886397"/>
            <a:ext cx="3440162" cy="122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414" y="1982390"/>
            <a:ext cx="1245691" cy="12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C:\Users\ajakatdar\AppData\Local\Microsoft\Windows\Temporary Internet Files\Content.Outlook\A3CKXRER\FBI_Logo_480p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2495" y="1875235"/>
            <a:ext cx="1372939" cy="137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5709" y="1957835"/>
            <a:ext cx="1242343" cy="12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4" name="Picture 7" descr="http://rems.ed.gov/images/schoolguide.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2073" y="3248174"/>
            <a:ext cx="2399854" cy="273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750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dirty="0"/>
              <a:t>Next Steps</a:t>
            </a:r>
          </a:p>
        </p:txBody>
      </p:sp>
      <p:graphicFrame>
        <p:nvGraphicFramePr>
          <p:cNvPr id="5" name="Diagram 4" descr="What are three things I learned from this presentation?&#10;How can I implement these at my school or in my district?&#10;What steps will I take to implement these changes in my school EOP?&#10;"/>
          <p:cNvGraphicFramePr/>
          <p:nvPr>
            <p:extLst>
              <p:ext uri="{D42A27DB-BD31-4B8C-83A1-F6EECF244321}">
                <p14:modId xmlns:p14="http://schemas.microsoft.com/office/powerpoint/2010/main" val="1386553906"/>
              </p:ext>
            </p:extLst>
          </p:nvPr>
        </p:nvGraphicFramePr>
        <p:xfrm>
          <a:off x="1555531" y="1854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30</a:t>
            </a:fld>
            <a:endParaRPr lang="en-US" dirty="0">
              <a:solidFill>
                <a:prstClr val="black"/>
              </a:solidFill>
            </a:endParaRPr>
          </a:p>
        </p:txBody>
      </p:sp>
    </p:spTree>
    <p:extLst>
      <p:ext uri="{BB962C8B-B14F-4D97-AF65-F5344CB8AC3E}">
        <p14:creationId xmlns:p14="http://schemas.microsoft.com/office/powerpoint/2010/main" val="322862034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t>What Is the REMS TA Center?</a:t>
            </a:r>
            <a:endParaRPr lang="en-US" b="1" dirty="0"/>
          </a:p>
        </p:txBody>
      </p:sp>
      <p:sp>
        <p:nvSpPr>
          <p:cNvPr id="4" name="Rounded Rectangle 3"/>
          <p:cNvSpPr/>
          <p:nvPr/>
        </p:nvSpPr>
        <p:spPr>
          <a:xfrm>
            <a:off x="850900" y="3802063"/>
            <a:ext cx="3994150" cy="1957387"/>
          </a:xfrm>
          <a:prstGeom prst="round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en-US" sz="2000" b="1" dirty="0">
                <a:solidFill>
                  <a:prstClr val="white"/>
                </a:solidFill>
              </a:rPr>
              <a:t>Phone: </a:t>
            </a:r>
            <a:r>
              <a:rPr lang="en-US" sz="2000" dirty="0">
                <a:solidFill>
                  <a:prstClr val="white"/>
                </a:solidFill>
              </a:rPr>
              <a:t>(855) 781-REMS [7367]</a:t>
            </a:r>
          </a:p>
          <a:p>
            <a:pPr algn="ctr">
              <a:buFont typeface="Wingdings" pitchFamily="2" charset="2"/>
              <a:buNone/>
              <a:defRPr/>
            </a:pPr>
            <a:r>
              <a:rPr lang="en-US" sz="2000" b="1" dirty="0">
                <a:solidFill>
                  <a:prstClr val="white"/>
                </a:solidFill>
              </a:rPr>
              <a:t>Email: </a:t>
            </a:r>
            <a:r>
              <a:rPr lang="en-US" sz="2000" dirty="0">
                <a:solidFill>
                  <a:prstClr val="white"/>
                </a:solidFill>
              </a:rPr>
              <a:t>info@remstacenter.org</a:t>
            </a:r>
          </a:p>
          <a:p>
            <a:pPr algn="ctr">
              <a:buFont typeface="Wingdings" pitchFamily="2" charset="2"/>
              <a:buNone/>
              <a:defRPr/>
            </a:pPr>
            <a:r>
              <a:rPr lang="en-US" sz="2000" b="1" dirty="0">
                <a:solidFill>
                  <a:prstClr val="white"/>
                </a:solidFill>
              </a:rPr>
              <a:t>Web: </a:t>
            </a:r>
            <a:r>
              <a:rPr lang="en-US" sz="2000" dirty="0">
                <a:solidFill>
                  <a:prstClr val="white"/>
                </a:solidFill>
              </a:rPr>
              <a:t>https://rems.ed.gov</a:t>
            </a:r>
          </a:p>
          <a:p>
            <a:pPr algn="ctr">
              <a:buFont typeface="Wingdings" pitchFamily="2" charset="2"/>
              <a:buNone/>
              <a:defRPr/>
            </a:pPr>
            <a:r>
              <a:rPr lang="en-US" sz="2000" b="1" dirty="0">
                <a:solidFill>
                  <a:prstClr val="white"/>
                </a:solidFill>
              </a:rPr>
              <a:t>Twitter: </a:t>
            </a:r>
            <a:r>
              <a:rPr lang="en-US" sz="2000" dirty="0">
                <a:solidFill>
                  <a:prstClr val="white"/>
                </a:solidFill>
              </a:rPr>
              <a:t>@remstacenter</a:t>
            </a: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2270125"/>
            <a:ext cx="33877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p:cNvSpPr txBox="1">
            <a:spLocks noChangeArrowheads="1"/>
          </p:cNvSpPr>
          <p:nvPr/>
        </p:nvSpPr>
        <p:spPr bwMode="auto">
          <a:xfrm>
            <a:off x="5440363" y="1970088"/>
            <a:ext cx="295751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a:solidFill>
                  <a:prstClr val="black"/>
                </a:solidFill>
              </a:rPr>
              <a:t>A hub of information and services supporting the development of high-quality emergency operations plans (EOPs) and comprehensive emergency management planning efforts! </a:t>
            </a:r>
          </a:p>
        </p:txBody>
      </p:sp>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31</a:t>
            </a:fld>
            <a:endParaRPr lang="en-US" dirty="0">
              <a:solidFill>
                <a:prstClr val="black"/>
              </a:solidFill>
            </a:endParaRPr>
          </a:p>
        </p:txBody>
      </p:sp>
    </p:spTree>
    <p:extLst>
      <p:ext uri="{BB962C8B-B14F-4D97-AF65-F5344CB8AC3E}">
        <p14:creationId xmlns:p14="http://schemas.microsoft.com/office/powerpoint/2010/main" val="4192084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t>https://rems.ed.gov </a:t>
            </a:r>
            <a:endParaRPr lang="en-US" b="1"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1651000"/>
            <a:ext cx="683577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32</a:t>
            </a:fld>
            <a:endParaRPr lang="en-US" dirty="0">
              <a:solidFill>
                <a:prstClr val="black"/>
              </a:solidFill>
            </a:endParaRPr>
          </a:p>
        </p:txBody>
      </p:sp>
    </p:spTree>
    <p:extLst>
      <p:ext uri="{BB962C8B-B14F-4D97-AF65-F5344CB8AC3E}">
        <p14:creationId xmlns:p14="http://schemas.microsoft.com/office/powerpoint/2010/main" val="3137339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t>Online Courses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603375"/>
            <a:ext cx="7642225"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l="5931" t="19443" r="5920" b="16820"/>
          <a:stretch>
            <a:fillRect/>
          </a:stretch>
        </p:blipFill>
        <p:spPr bwMode="auto">
          <a:xfrm>
            <a:off x="3905250" y="2695575"/>
            <a:ext cx="52387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33</a:t>
            </a:fld>
            <a:endParaRPr lang="en-US" dirty="0">
              <a:solidFill>
                <a:prstClr val="black"/>
              </a:solidFill>
            </a:endParaRPr>
          </a:p>
        </p:txBody>
      </p:sp>
    </p:spTree>
    <p:extLst>
      <p:ext uri="{BB962C8B-B14F-4D97-AF65-F5344CB8AC3E}">
        <p14:creationId xmlns:p14="http://schemas.microsoft.com/office/powerpoint/2010/main" val="3780495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t>Specialized Training Packages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751013"/>
            <a:ext cx="724852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573463" y="2671763"/>
            <a:ext cx="5378450" cy="3119437"/>
          </a:xfrm>
          <a:prstGeom prst="roundRect">
            <a:avLst/>
          </a:prstGeom>
          <a:solidFill>
            <a:schemeClr val="accent4"/>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r>
              <a:rPr lang="en-US" sz="2000" b="1" dirty="0">
                <a:solidFill>
                  <a:prstClr val="white"/>
                </a:solidFill>
              </a:rPr>
              <a:t>Overview of the Six-Step Planning Process</a:t>
            </a:r>
          </a:p>
          <a:p>
            <a:pPr marL="342900" indent="-342900">
              <a:buFont typeface="Arial" panose="020B0604020202020204" pitchFamily="34" charset="0"/>
              <a:buChar char="•"/>
              <a:defRPr/>
            </a:pPr>
            <a:r>
              <a:rPr lang="en-US" sz="2000" b="1" dirty="0">
                <a:solidFill>
                  <a:prstClr val="white"/>
                </a:solidFill>
              </a:rPr>
              <a:t>Large Event Planning</a:t>
            </a:r>
          </a:p>
          <a:p>
            <a:pPr marL="342900" indent="-342900">
              <a:buFont typeface="Arial" panose="020B0604020202020204" pitchFamily="34" charset="0"/>
              <a:buChar char="•"/>
              <a:defRPr/>
            </a:pPr>
            <a:r>
              <a:rPr lang="en-US" sz="2000" b="1" dirty="0">
                <a:solidFill>
                  <a:prstClr val="white"/>
                </a:solidFill>
              </a:rPr>
              <a:t>Infectious Disease Planning</a:t>
            </a:r>
          </a:p>
          <a:p>
            <a:pPr marL="342900" indent="-342900">
              <a:buFont typeface="Arial" panose="020B0604020202020204" pitchFamily="34" charset="0"/>
              <a:buChar char="•"/>
              <a:defRPr/>
            </a:pPr>
            <a:r>
              <a:rPr lang="en-US" sz="2000" b="1" dirty="0">
                <a:solidFill>
                  <a:prstClr val="white"/>
                </a:solidFill>
              </a:rPr>
              <a:t>Continuity of Operations Planning</a:t>
            </a:r>
          </a:p>
          <a:p>
            <a:pPr marL="342900" indent="-342900">
              <a:buFont typeface="Arial" panose="020B0604020202020204" pitchFamily="34" charset="0"/>
              <a:buChar char="•"/>
              <a:defRPr/>
            </a:pPr>
            <a:r>
              <a:rPr lang="en-US" sz="2000" b="1" dirty="0">
                <a:solidFill>
                  <a:prstClr val="white"/>
                </a:solidFill>
              </a:rPr>
              <a:t>Developing a Food Contamination Annex</a:t>
            </a:r>
          </a:p>
          <a:p>
            <a:pPr marL="342900" indent="-342900">
              <a:buFont typeface="Arial" panose="020B0604020202020204" pitchFamily="34" charset="0"/>
              <a:buChar char="•"/>
              <a:defRPr/>
            </a:pPr>
            <a:r>
              <a:rPr lang="en-US" sz="2000" b="1" dirty="0">
                <a:solidFill>
                  <a:prstClr val="white"/>
                </a:solidFill>
              </a:rPr>
              <a:t>Responding to Bereavement and Loss</a:t>
            </a:r>
          </a:p>
          <a:p>
            <a:pPr marL="342900" indent="-342900">
              <a:buFont typeface="Arial" panose="020B0604020202020204" pitchFamily="34" charset="0"/>
              <a:buChar char="•"/>
              <a:defRPr/>
            </a:pPr>
            <a:r>
              <a:rPr lang="en-US" sz="2000" b="1" dirty="0">
                <a:solidFill>
                  <a:prstClr val="white"/>
                </a:solidFill>
              </a:rPr>
              <a:t>Integrating the Needs of Students and Staff with Disabilities and Other Access and Functional Needs</a:t>
            </a:r>
          </a:p>
          <a:p>
            <a:pPr marL="342900" indent="-342900">
              <a:buFont typeface="Arial" panose="020B0604020202020204" pitchFamily="34" charset="0"/>
              <a:buChar char="•"/>
              <a:defRPr/>
            </a:pPr>
            <a:r>
              <a:rPr lang="en-US" sz="2000" b="1" dirty="0">
                <a:solidFill>
                  <a:prstClr val="white"/>
                </a:solidFill>
              </a:rPr>
              <a:t>Developing a Family Reunification Annex</a:t>
            </a:r>
          </a:p>
        </p:txBody>
      </p:sp>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34</a:t>
            </a:fld>
            <a:endParaRPr lang="en-US" dirty="0">
              <a:solidFill>
                <a:prstClr val="black"/>
              </a:solidFill>
            </a:endParaRPr>
          </a:p>
        </p:txBody>
      </p:sp>
    </p:spTree>
    <p:extLst>
      <p:ext uri="{BB962C8B-B14F-4D97-AF65-F5344CB8AC3E}">
        <p14:creationId xmlns:p14="http://schemas.microsoft.com/office/powerpoint/2010/main" val="468691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And Much More…!</a:t>
            </a:r>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 y="1603375"/>
            <a:ext cx="74803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35</a:t>
            </a:fld>
            <a:endParaRPr lang="en-US" dirty="0">
              <a:solidFill>
                <a:prstClr val="black"/>
              </a:solidFill>
            </a:endParaRPr>
          </a:p>
        </p:txBody>
      </p:sp>
    </p:spTree>
    <p:extLst>
      <p:ext uri="{BB962C8B-B14F-4D97-AF65-F5344CB8AC3E}">
        <p14:creationId xmlns:p14="http://schemas.microsoft.com/office/powerpoint/2010/main" val="697859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normAutofit/>
          </a:bodyPr>
          <a:lstStyle/>
          <a:p>
            <a:r>
              <a:rPr lang="en-US" altLang="en-US" b="1" dirty="0"/>
              <a:t>Get Connected</a:t>
            </a:r>
            <a:endParaRPr lang="en-US" altLang="en-US" sz="4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2850833"/>
              </p:ext>
            </p:extLst>
          </p:nvPr>
        </p:nvGraphicFramePr>
        <p:xfrm>
          <a:off x="804040" y="1608082"/>
          <a:ext cx="7882759" cy="4597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4433887" y="1702678"/>
            <a:ext cx="4252912" cy="1085850"/>
          </a:xfrm>
          <a:prstGeom prst="roundRect">
            <a:avLst/>
          </a:prstGeom>
          <a:solidFill>
            <a:srgbClr val="0070C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r>
              <a:rPr lang="en-US" sz="2400" b="1" dirty="0">
                <a:solidFill>
                  <a:prstClr val="white"/>
                </a:solidFill>
              </a:rPr>
              <a:t>Phone: </a:t>
            </a:r>
            <a:r>
              <a:rPr lang="en-US" sz="2400" dirty="0">
                <a:solidFill>
                  <a:prstClr val="white"/>
                </a:solidFill>
              </a:rPr>
              <a:t>(855) 781-7367 (REMS)</a:t>
            </a:r>
          </a:p>
          <a:p>
            <a:pPr>
              <a:buFont typeface="Wingdings" pitchFamily="2" charset="2"/>
              <a:buNone/>
              <a:defRPr/>
            </a:pPr>
            <a:r>
              <a:rPr lang="en-US" sz="2400" b="1" dirty="0">
                <a:solidFill>
                  <a:prstClr val="white"/>
                </a:solidFill>
              </a:rPr>
              <a:t>Email: </a:t>
            </a:r>
            <a:r>
              <a:rPr lang="en-US" sz="2400" dirty="0">
                <a:solidFill>
                  <a:prstClr val="white"/>
                </a:solidFill>
              </a:rPr>
              <a:t>info@remstacenter.org</a:t>
            </a:r>
          </a:p>
        </p:txBody>
      </p:sp>
      <p:pic>
        <p:nvPicPr>
          <p:cNvPr id="7" name="Picture 6"/>
          <p:cNvPicPr>
            <a:picLocks noChangeAspect="1"/>
          </p:cNvPicPr>
          <p:nvPr/>
        </p:nvPicPr>
        <p:blipFill>
          <a:blip r:embed="rId8"/>
          <a:stretch>
            <a:fillRect/>
          </a:stretch>
        </p:blipFill>
        <p:spPr>
          <a:xfrm>
            <a:off x="3352800" y="4584588"/>
            <a:ext cx="1878596" cy="1621449"/>
          </a:xfrm>
          <a:prstGeom prst="rect">
            <a:avLst/>
          </a:prstGeom>
        </p:spPr>
      </p:pic>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36</a:t>
            </a:fld>
            <a:endParaRPr lang="en-US" dirty="0">
              <a:solidFill>
                <a:prstClr val="black"/>
              </a:solidFill>
            </a:endParaRPr>
          </a:p>
        </p:txBody>
      </p:sp>
    </p:spTree>
    <p:extLst>
      <p:ext uri="{BB962C8B-B14F-4D97-AF65-F5344CB8AC3E}">
        <p14:creationId xmlns:p14="http://schemas.microsoft.com/office/powerpoint/2010/main" val="1173442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endParaRPr lang="en-US" dirty="0"/>
          </a:p>
        </p:txBody>
      </p:sp>
      <p:graphicFrame>
        <p:nvGraphicFramePr>
          <p:cNvPr id="3" name="Content Placeholder 2"/>
          <p:cNvGraphicFramePr>
            <a:graphicFrameLocks noGrp="1"/>
          </p:cNvGraphicFramePr>
          <p:nvPr>
            <p:ph idx="1"/>
            <p:extLst/>
          </p:nvPr>
        </p:nvGraphicFramePr>
        <p:xfrm>
          <a:off x="457200" y="2000250"/>
          <a:ext cx="8229600" cy="4125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37</a:t>
            </a:fld>
            <a:endParaRPr lang="en-US" dirty="0">
              <a:solidFill>
                <a:prstClr val="black"/>
              </a:solidFill>
            </a:endParaRPr>
          </a:p>
        </p:txBody>
      </p:sp>
    </p:spTree>
    <p:extLst>
      <p:ext uri="{BB962C8B-B14F-4D97-AF65-F5344CB8AC3E}">
        <p14:creationId xmlns:p14="http://schemas.microsoft.com/office/powerpoint/2010/main" val="32950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ircular Arrow 10"/>
          <p:cNvSpPr/>
          <p:nvPr/>
        </p:nvSpPr>
        <p:spPr>
          <a:xfrm>
            <a:off x="3280924" y="1815344"/>
            <a:ext cx="2593685" cy="2593685"/>
          </a:xfrm>
          <a:prstGeom prst="circularArrow">
            <a:avLst>
              <a:gd name="adj1" fmla="val 5544"/>
              <a:gd name="adj2" fmla="val 330680"/>
              <a:gd name="adj3" fmla="val 13799230"/>
              <a:gd name="adj4" fmla="val 17371797"/>
              <a:gd name="adj5" fmla="val 5757"/>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3976618" y="1830902"/>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algn="ctr" defTabSz="755650">
              <a:lnSpc>
                <a:spcPct val="90000"/>
              </a:lnSpc>
              <a:spcBef>
                <a:spcPct val="0"/>
              </a:spcBef>
              <a:spcAft>
                <a:spcPct val="35000"/>
              </a:spcAft>
            </a:pPr>
            <a:r>
              <a:rPr lang="en-US" sz="1700" b="1" dirty="0">
                <a:solidFill>
                  <a:prstClr val="white"/>
                </a:solidFill>
              </a:rPr>
              <a:t>Prevention</a:t>
            </a:r>
          </a:p>
        </p:txBody>
      </p:sp>
      <p:sp>
        <p:nvSpPr>
          <p:cNvPr id="13" name="Freeform 12"/>
          <p:cNvSpPr/>
          <p:nvPr/>
        </p:nvSpPr>
        <p:spPr>
          <a:xfrm>
            <a:off x="5028533" y="2595163"/>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algn="ctr" defTabSz="755650">
              <a:lnSpc>
                <a:spcPct val="90000"/>
              </a:lnSpc>
              <a:spcBef>
                <a:spcPct val="0"/>
              </a:spcBef>
              <a:spcAft>
                <a:spcPct val="35000"/>
              </a:spcAft>
            </a:pPr>
            <a:r>
              <a:rPr lang="en-US" sz="1700" b="1" dirty="0">
                <a:solidFill>
                  <a:prstClr val="white"/>
                </a:solidFill>
              </a:rPr>
              <a:t>Mitigation</a:t>
            </a:r>
          </a:p>
        </p:txBody>
      </p:sp>
      <p:sp>
        <p:nvSpPr>
          <p:cNvPr id="14" name="Freeform 13"/>
          <p:cNvSpPr/>
          <p:nvPr/>
        </p:nvSpPr>
        <p:spPr>
          <a:xfrm>
            <a:off x="4626737" y="3831764"/>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gradFill rotWithShape="0">
            <a:gsLst>
              <a:gs pos="0">
                <a:schemeClr val="accent2">
                  <a:lumMod val="75000"/>
                </a:schemeClr>
              </a:gs>
              <a:gs pos="60000">
                <a:schemeClr val="accent3">
                  <a:lumMod val="75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algn="ctr" defTabSz="755650">
              <a:lnSpc>
                <a:spcPct val="90000"/>
              </a:lnSpc>
              <a:spcBef>
                <a:spcPct val="0"/>
              </a:spcBef>
              <a:spcAft>
                <a:spcPct val="35000"/>
              </a:spcAft>
            </a:pPr>
            <a:r>
              <a:rPr lang="en-US" sz="1700" b="1" dirty="0">
                <a:solidFill>
                  <a:prstClr val="white"/>
                </a:solidFill>
              </a:rPr>
              <a:t>Protection</a:t>
            </a:r>
          </a:p>
        </p:txBody>
      </p:sp>
      <p:sp>
        <p:nvSpPr>
          <p:cNvPr id="15" name="Freeform 14"/>
          <p:cNvSpPr/>
          <p:nvPr/>
        </p:nvSpPr>
        <p:spPr>
          <a:xfrm>
            <a:off x="3326498" y="3831764"/>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algn="ctr" defTabSz="755650">
              <a:lnSpc>
                <a:spcPct val="90000"/>
              </a:lnSpc>
              <a:spcBef>
                <a:spcPct val="0"/>
              </a:spcBef>
              <a:spcAft>
                <a:spcPct val="35000"/>
              </a:spcAft>
            </a:pPr>
            <a:r>
              <a:rPr lang="en-US" sz="1700" b="1" dirty="0">
                <a:solidFill>
                  <a:prstClr val="white"/>
                </a:solidFill>
              </a:rPr>
              <a:t>Response</a:t>
            </a:r>
          </a:p>
        </p:txBody>
      </p:sp>
      <p:sp>
        <p:nvSpPr>
          <p:cNvPr id="16" name="Freeform 15"/>
          <p:cNvSpPr/>
          <p:nvPr/>
        </p:nvSpPr>
        <p:spPr>
          <a:xfrm>
            <a:off x="2924702" y="2595163"/>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gradFill rotWithShape="0">
            <a:gsLst>
              <a:gs pos="0">
                <a:schemeClr val="accent4">
                  <a:lumMod val="75000"/>
                </a:schemeClr>
              </a:gs>
              <a:gs pos="72000">
                <a:schemeClr val="accent3">
                  <a:lumMod val="75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algn="ctr" defTabSz="755650">
              <a:lnSpc>
                <a:spcPct val="90000"/>
              </a:lnSpc>
              <a:spcBef>
                <a:spcPct val="0"/>
              </a:spcBef>
              <a:spcAft>
                <a:spcPct val="35000"/>
              </a:spcAft>
            </a:pPr>
            <a:r>
              <a:rPr lang="en-US" sz="1700" b="1" dirty="0">
                <a:solidFill>
                  <a:prstClr val="white"/>
                </a:solidFill>
              </a:rPr>
              <a:t>Recovery</a:t>
            </a:r>
          </a:p>
        </p:txBody>
      </p:sp>
      <p:sp>
        <p:nvSpPr>
          <p:cNvPr id="7" name="TextBox 6"/>
          <p:cNvSpPr txBox="1"/>
          <p:nvPr/>
        </p:nvSpPr>
        <p:spPr>
          <a:xfrm>
            <a:off x="2954116" y="5533886"/>
            <a:ext cx="3429000" cy="461665"/>
          </a:xfrm>
          <a:prstGeom prst="rect">
            <a:avLst/>
          </a:prstGeom>
          <a:noFill/>
        </p:spPr>
        <p:txBody>
          <a:bodyPr wrap="square" rtlCol="0">
            <a:spAutoFit/>
          </a:bodyPr>
          <a:lstStyle/>
          <a:p>
            <a:pPr defTabSz="457200"/>
            <a:r>
              <a:rPr lang="en-US" sz="2400" b="1" dirty="0">
                <a:solidFill>
                  <a:prstClr val="black"/>
                </a:solidFill>
              </a:rPr>
              <a:t>an incident or emergency</a:t>
            </a:r>
          </a:p>
        </p:txBody>
      </p:sp>
      <p:sp>
        <p:nvSpPr>
          <p:cNvPr id="8" name="Title 1"/>
          <p:cNvSpPr>
            <a:spLocks noGrp="1"/>
          </p:cNvSpPr>
          <p:nvPr>
            <p:ph type="title"/>
          </p:nvPr>
        </p:nvSpPr>
        <p:spPr>
          <a:xfrm>
            <a:off x="457200" y="176942"/>
            <a:ext cx="8229600" cy="1300165"/>
          </a:xfrm>
        </p:spPr>
        <p:txBody>
          <a:bodyPr>
            <a:normAutofit/>
          </a:bodyPr>
          <a:lstStyle/>
          <a:p>
            <a:r>
              <a:rPr lang="en-US" altLang="en-US" b="1" dirty="0"/>
              <a:t>Five Preparedness Missions</a:t>
            </a:r>
          </a:p>
        </p:txBody>
      </p:sp>
      <p:sp>
        <p:nvSpPr>
          <p:cNvPr id="2" name="Slide Number Placeholder 1"/>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4</a:t>
            </a:fld>
            <a:endParaRPr lang="en-US" dirty="0">
              <a:solidFill>
                <a:prstClr val="black"/>
              </a:solidFill>
            </a:endParaRPr>
          </a:p>
        </p:txBody>
      </p:sp>
      <p:sp>
        <p:nvSpPr>
          <p:cNvPr id="5" name="Freeform 4"/>
          <p:cNvSpPr/>
          <p:nvPr/>
        </p:nvSpPr>
        <p:spPr>
          <a:xfrm>
            <a:off x="1954977"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algn="ctr" defTabSz="1289050">
              <a:lnSpc>
                <a:spcPct val="90000"/>
              </a:lnSpc>
              <a:spcBef>
                <a:spcPct val="0"/>
              </a:spcBef>
              <a:spcAft>
                <a:spcPct val="35000"/>
              </a:spcAft>
            </a:pPr>
            <a:r>
              <a:rPr lang="en-US" sz="2900" b="1" dirty="0">
                <a:solidFill>
                  <a:prstClr val="white"/>
                </a:solidFill>
              </a:rPr>
              <a:t>Before</a:t>
            </a:r>
          </a:p>
        </p:txBody>
      </p:sp>
      <p:sp>
        <p:nvSpPr>
          <p:cNvPr id="6" name="Freeform 5"/>
          <p:cNvSpPr/>
          <p:nvPr/>
        </p:nvSpPr>
        <p:spPr>
          <a:xfrm>
            <a:off x="3700482"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algn="ctr" defTabSz="1289050">
              <a:lnSpc>
                <a:spcPct val="90000"/>
              </a:lnSpc>
              <a:spcBef>
                <a:spcPct val="0"/>
              </a:spcBef>
              <a:spcAft>
                <a:spcPct val="35000"/>
              </a:spcAft>
            </a:pPr>
            <a:r>
              <a:rPr lang="en-US" sz="2900" b="1" dirty="0">
                <a:solidFill>
                  <a:prstClr val="white"/>
                </a:solidFill>
              </a:rPr>
              <a:t>During</a:t>
            </a:r>
          </a:p>
        </p:txBody>
      </p:sp>
      <p:sp>
        <p:nvSpPr>
          <p:cNvPr id="9" name="Freeform 8"/>
          <p:cNvSpPr/>
          <p:nvPr/>
        </p:nvSpPr>
        <p:spPr>
          <a:xfrm>
            <a:off x="5445987"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algn="ctr" defTabSz="1289050">
              <a:lnSpc>
                <a:spcPct val="90000"/>
              </a:lnSpc>
              <a:spcBef>
                <a:spcPct val="0"/>
              </a:spcBef>
              <a:spcAft>
                <a:spcPct val="35000"/>
              </a:spcAft>
            </a:pPr>
            <a:r>
              <a:rPr lang="en-US" sz="2900" b="1" dirty="0">
                <a:solidFill>
                  <a:prstClr val="white"/>
                </a:solidFill>
              </a:rPr>
              <a:t>After</a:t>
            </a:r>
          </a:p>
        </p:txBody>
      </p:sp>
    </p:spTree>
    <p:extLst>
      <p:ext uri="{BB962C8B-B14F-4D97-AF65-F5344CB8AC3E}">
        <p14:creationId xmlns:p14="http://schemas.microsoft.com/office/powerpoint/2010/main" val="334591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33775"/>
            <a:ext cx="8229600" cy="1208164"/>
          </a:xfrm>
        </p:spPr>
        <p:txBody>
          <a:bodyPr>
            <a:noAutofit/>
          </a:bodyPr>
          <a:lstStyle/>
          <a:p>
            <a:r>
              <a:rPr lang="en-US" altLang="en-US" b="1" dirty="0">
                <a:ea typeface="ＭＳ Ｐゴシック" pitchFamily="34" charset="-128"/>
              </a:rPr>
              <a:t>Planning Principles</a:t>
            </a:r>
            <a:endParaRPr lang="en-US" altLang="en-US" b="1"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4069405182"/>
              </p:ext>
            </p:extLst>
          </p:nvPr>
        </p:nvGraphicFramePr>
        <p:xfrm>
          <a:off x="298937" y="1652955"/>
          <a:ext cx="8528539" cy="448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5</a:t>
            </a:fld>
            <a:endParaRPr lang="en-US" dirty="0">
              <a:solidFill>
                <a:prstClr val="black"/>
              </a:solidFill>
            </a:endParaRPr>
          </a:p>
        </p:txBody>
      </p:sp>
    </p:spTree>
    <p:extLst>
      <p:ext uri="{BB962C8B-B14F-4D97-AF65-F5344CB8AC3E}">
        <p14:creationId xmlns:p14="http://schemas.microsoft.com/office/powerpoint/2010/main" val="260494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hangingPunct="1"/>
            <a:r>
              <a:rPr lang="en-US" altLang="en-US" b="1" dirty="0"/>
              <a:t>Six-Step Planning Process </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7391" y="1758462"/>
            <a:ext cx="8608009" cy="406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6</a:t>
            </a:fld>
            <a:endParaRPr lang="en-US" dirty="0">
              <a:solidFill>
                <a:prstClr val="black"/>
              </a:solidFill>
            </a:endParaRPr>
          </a:p>
        </p:txBody>
      </p:sp>
    </p:spTree>
    <p:extLst>
      <p:ext uri="{BB962C8B-B14F-4D97-AF65-F5344CB8AC3E}">
        <p14:creationId xmlns:p14="http://schemas.microsoft.com/office/powerpoint/2010/main" val="92758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76942"/>
            <a:ext cx="8229600" cy="1300165"/>
          </a:xfrm>
        </p:spPr>
        <p:txBody>
          <a:bodyPr/>
          <a:lstStyle/>
          <a:p>
            <a:r>
              <a:rPr lang="en-US" altLang="en-US" b="1" dirty="0"/>
              <a:t>School Emergency Operations Plan</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8164587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7</a:t>
            </a:fld>
            <a:endParaRPr lang="en-US" dirty="0">
              <a:solidFill>
                <a:prstClr val="black"/>
              </a:solidFill>
            </a:endParaRPr>
          </a:p>
        </p:txBody>
      </p:sp>
    </p:spTree>
    <p:extLst>
      <p:ext uri="{BB962C8B-B14F-4D97-AF65-F5344CB8AC3E}">
        <p14:creationId xmlns:p14="http://schemas.microsoft.com/office/powerpoint/2010/main" val="148709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b="1" dirty="0">
                <a:solidFill>
                  <a:schemeClr val="tx1">
                    <a:lumMod val="75000"/>
                    <a:lumOff val="25000"/>
                  </a:schemeClr>
                </a:solidFill>
              </a:rPr>
              <a:t>What Is Resilience?</a:t>
            </a:r>
          </a:p>
        </p:txBody>
      </p:sp>
      <p:sp>
        <p:nvSpPr>
          <p:cNvPr id="3" name="Subtitle 2"/>
          <p:cNvSpPr>
            <a:spLocks noGrp="1"/>
          </p:cNvSpPr>
          <p:nvPr>
            <p:ph type="subTitle"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544370709"/>
              </p:ext>
            </p:extLst>
          </p:nvPr>
        </p:nvGraphicFramePr>
        <p:xfrm>
          <a:off x="152400" y="16764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458200" y="6451261"/>
            <a:ext cx="533400"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53127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099"/>
            <a:ext cx="8229600" cy="900843"/>
          </a:xfrm>
        </p:spPr>
        <p:txBody>
          <a:bodyPr>
            <a:normAutofit fontScale="90000"/>
          </a:bodyPr>
          <a:lstStyle/>
          <a:p>
            <a:r>
              <a:rPr lang="en-US" b="1" dirty="0"/>
              <a:t>Basic Caregiver Resilience Assumptions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0159280"/>
              </p:ext>
            </p:extLst>
          </p:nvPr>
        </p:nvGraphicFramePr>
        <p:xfrm>
          <a:off x="457200" y="1828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457200"/>
            <a:fld id="{5972B450-2E1C-1843-B076-88E9D4D97ADC}" type="slidenum">
              <a:rPr lang="en-US" smtClean="0">
                <a:solidFill>
                  <a:prstClr val="black"/>
                </a:solidFill>
              </a:rPr>
              <a:pPr defTabSz="457200"/>
              <a:t>9</a:t>
            </a:fld>
            <a:endParaRPr lang="en-US" dirty="0">
              <a:solidFill>
                <a:prstClr val="black"/>
              </a:solidFill>
            </a:endParaRPr>
          </a:p>
        </p:txBody>
      </p:sp>
    </p:spTree>
    <p:extLst>
      <p:ext uri="{BB962C8B-B14F-4D97-AF65-F5344CB8AC3E}">
        <p14:creationId xmlns:p14="http://schemas.microsoft.com/office/powerpoint/2010/main" val="22181285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7240</TotalTime>
  <Words>6578</Words>
  <Application>Microsoft Office PowerPoint</Application>
  <PresentationFormat>On-screen Show (4:3)</PresentationFormat>
  <Paragraphs>554</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 Unicode MS</vt:lpstr>
      <vt:lpstr>MS PGothic</vt:lpstr>
      <vt:lpstr>MS PGothic</vt:lpstr>
      <vt:lpstr>Arial</vt:lpstr>
      <vt:lpstr>Calibri</vt:lpstr>
      <vt:lpstr>Wingdings</vt:lpstr>
      <vt:lpstr>1_Office Theme</vt:lpstr>
      <vt:lpstr>Understanding Educator Resilience &amp; Developing a Self-Care Plan</vt:lpstr>
      <vt:lpstr>Presentation Outline</vt:lpstr>
      <vt:lpstr>Federal Agency Partners</vt:lpstr>
      <vt:lpstr>Five Preparedness Missions</vt:lpstr>
      <vt:lpstr>Planning Principles</vt:lpstr>
      <vt:lpstr>Six-Step Planning Process </vt:lpstr>
      <vt:lpstr>School Emergency Operations Plan</vt:lpstr>
      <vt:lpstr>What Is Resilience?</vt:lpstr>
      <vt:lpstr>Basic Caregiver Resilience Assumptions</vt:lpstr>
      <vt:lpstr>Basic Caregiver Resilience Assumptions (continued)</vt:lpstr>
      <vt:lpstr>What Is Compassion Fatigue?</vt:lpstr>
      <vt:lpstr>Overall Signs of Compassion Fatigue</vt:lpstr>
      <vt:lpstr>Introducing the Seven Topics:  Personal Impact of Compassion Fatigue</vt:lpstr>
      <vt:lpstr>1. Physical Impact</vt:lpstr>
      <vt:lpstr>2. Emotional Impact</vt:lpstr>
      <vt:lpstr>3. Behavioral Impact</vt:lpstr>
      <vt:lpstr>4. Cognitive Impact</vt:lpstr>
      <vt:lpstr>5. Interpersonal Impact</vt:lpstr>
      <vt:lpstr>6. Spiritual Impact</vt:lpstr>
      <vt:lpstr>7. Professional Impact</vt:lpstr>
      <vt:lpstr>Self-Care Defined </vt:lpstr>
      <vt:lpstr>Definitions</vt:lpstr>
      <vt:lpstr>Definitions (continued)</vt:lpstr>
      <vt:lpstr>Another Self-Care Tool: BASIC Ph</vt:lpstr>
      <vt:lpstr>Developing Your Wellness/Self-Care Plan</vt:lpstr>
      <vt:lpstr>Activity</vt:lpstr>
      <vt:lpstr>Challenges to Self-Care</vt:lpstr>
      <vt:lpstr>Exercise: Commitment to Self-Care</vt:lpstr>
      <vt:lpstr>Summary </vt:lpstr>
      <vt:lpstr>Next Steps</vt:lpstr>
      <vt:lpstr>What Is the REMS TA Center?</vt:lpstr>
      <vt:lpstr>https://rems.ed.gov </vt:lpstr>
      <vt:lpstr>Online Courses</vt:lpstr>
      <vt:lpstr>Specialized Training Packages</vt:lpstr>
      <vt:lpstr>And Much More…!</vt:lpstr>
      <vt:lpstr>Get Connected</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Erika Hill</dc:creator>
  <cp:lastModifiedBy>Administrator</cp:lastModifiedBy>
  <cp:revision>123</cp:revision>
  <cp:lastPrinted>2017-03-02T16:16:51Z</cp:lastPrinted>
  <dcterms:created xsi:type="dcterms:W3CDTF">2016-11-18T15:22:52Z</dcterms:created>
  <dcterms:modified xsi:type="dcterms:W3CDTF">2017-03-14T14:45:17Z</dcterms:modified>
</cp:coreProperties>
</file>